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handoutMasterIdLst>
    <p:handoutMasterId r:id="rId29"/>
  </p:handoutMasterIdLst>
  <p:sldIdLst>
    <p:sldId id="459" r:id="rId2"/>
    <p:sldId id="463" r:id="rId3"/>
    <p:sldId id="461" r:id="rId4"/>
    <p:sldId id="462" r:id="rId5"/>
    <p:sldId id="468" r:id="rId6"/>
    <p:sldId id="467" r:id="rId7"/>
    <p:sldId id="469" r:id="rId8"/>
    <p:sldId id="500" r:id="rId9"/>
    <p:sldId id="478" r:id="rId10"/>
    <p:sldId id="482" r:id="rId11"/>
    <p:sldId id="499" r:id="rId12"/>
    <p:sldId id="484" r:id="rId13"/>
    <p:sldId id="485" r:id="rId14"/>
    <p:sldId id="486" r:id="rId15"/>
    <p:sldId id="495" r:id="rId16"/>
    <p:sldId id="496" r:id="rId17"/>
    <p:sldId id="498" r:id="rId18"/>
    <p:sldId id="475" r:id="rId19"/>
    <p:sldId id="501" r:id="rId20"/>
    <p:sldId id="477" r:id="rId21"/>
    <p:sldId id="474" r:id="rId22"/>
    <p:sldId id="489" r:id="rId23"/>
    <p:sldId id="473" r:id="rId24"/>
    <p:sldId id="481" r:id="rId25"/>
    <p:sldId id="504" r:id="rId26"/>
    <p:sldId id="497" r:id="rId27"/>
  </p:sldIdLst>
  <p:sldSz cx="7561263" cy="10693400"/>
  <p:notesSz cx="6784975" cy="9929813"/>
  <p:defaultTextStyle>
    <a:defPPr>
      <a:defRPr lang="tr-TR"/>
    </a:defPPr>
    <a:lvl1pPr marL="0" algn="l" defTabSz="995045" rtl="0" eaLnBrk="1" latinLnBrk="0" hangingPunct="1">
      <a:defRPr sz="2000" kern="1200">
        <a:solidFill>
          <a:schemeClr val="tx1"/>
        </a:solidFill>
        <a:latin typeface="+mn-lt"/>
        <a:ea typeface="+mn-ea"/>
        <a:cs typeface="+mn-cs"/>
      </a:defRPr>
    </a:lvl1pPr>
    <a:lvl2pPr marL="497840" algn="l" defTabSz="995045" rtl="0" eaLnBrk="1" latinLnBrk="0" hangingPunct="1">
      <a:defRPr sz="2000" kern="1200">
        <a:solidFill>
          <a:schemeClr val="tx1"/>
        </a:solidFill>
        <a:latin typeface="+mn-lt"/>
        <a:ea typeface="+mn-ea"/>
        <a:cs typeface="+mn-cs"/>
      </a:defRPr>
    </a:lvl2pPr>
    <a:lvl3pPr marL="995680" algn="l" defTabSz="995045" rtl="0" eaLnBrk="1" latinLnBrk="0" hangingPunct="1">
      <a:defRPr sz="2000" kern="1200">
        <a:solidFill>
          <a:schemeClr val="tx1"/>
        </a:solidFill>
        <a:latin typeface="+mn-lt"/>
        <a:ea typeface="+mn-ea"/>
        <a:cs typeface="+mn-cs"/>
      </a:defRPr>
    </a:lvl3pPr>
    <a:lvl4pPr marL="1493520" algn="l" defTabSz="995045" rtl="0" eaLnBrk="1" latinLnBrk="0" hangingPunct="1">
      <a:defRPr sz="2000" kern="1200">
        <a:solidFill>
          <a:schemeClr val="tx1"/>
        </a:solidFill>
        <a:latin typeface="+mn-lt"/>
        <a:ea typeface="+mn-ea"/>
        <a:cs typeface="+mn-cs"/>
      </a:defRPr>
    </a:lvl4pPr>
    <a:lvl5pPr marL="1991360" algn="l" defTabSz="995045" rtl="0" eaLnBrk="1" latinLnBrk="0" hangingPunct="1">
      <a:defRPr sz="2000" kern="1200">
        <a:solidFill>
          <a:schemeClr val="tx1"/>
        </a:solidFill>
        <a:latin typeface="+mn-lt"/>
        <a:ea typeface="+mn-ea"/>
        <a:cs typeface="+mn-cs"/>
      </a:defRPr>
    </a:lvl5pPr>
    <a:lvl6pPr marL="2489200" algn="l" defTabSz="995045" rtl="0" eaLnBrk="1" latinLnBrk="0" hangingPunct="1">
      <a:defRPr sz="2000" kern="1200">
        <a:solidFill>
          <a:schemeClr val="tx1"/>
        </a:solidFill>
        <a:latin typeface="+mn-lt"/>
        <a:ea typeface="+mn-ea"/>
        <a:cs typeface="+mn-cs"/>
      </a:defRPr>
    </a:lvl6pPr>
    <a:lvl7pPr marL="2987040" algn="l" defTabSz="995045" rtl="0" eaLnBrk="1" latinLnBrk="0" hangingPunct="1">
      <a:defRPr sz="2000" kern="1200">
        <a:solidFill>
          <a:schemeClr val="tx1"/>
        </a:solidFill>
        <a:latin typeface="+mn-lt"/>
        <a:ea typeface="+mn-ea"/>
        <a:cs typeface="+mn-cs"/>
      </a:defRPr>
    </a:lvl7pPr>
    <a:lvl8pPr marL="3484880" algn="l" defTabSz="995045" rtl="0" eaLnBrk="1" latinLnBrk="0" hangingPunct="1">
      <a:defRPr sz="2000" kern="1200">
        <a:solidFill>
          <a:schemeClr val="tx1"/>
        </a:solidFill>
        <a:latin typeface="+mn-lt"/>
        <a:ea typeface="+mn-ea"/>
        <a:cs typeface="+mn-cs"/>
      </a:defRPr>
    </a:lvl8pPr>
    <a:lvl9pPr marL="3982720" algn="l" defTabSz="995045"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9">
          <p15:clr>
            <a:srgbClr val="A4A3A4"/>
          </p15:clr>
        </p15:guide>
        <p15:guide id="2" pos="23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002B82"/>
    <a:srgbClr val="6600CC"/>
    <a:srgbClr val="000099"/>
    <a:srgbClr val="D00000"/>
    <a:srgbClr val="E6EDF6"/>
    <a:srgbClr val="260979"/>
    <a:srgbClr val="6A4A94"/>
    <a:srgbClr val="F6F5EE"/>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16" autoAdjust="0"/>
    <p:restoredTop sz="88360" autoAdjust="0"/>
  </p:normalViewPr>
  <p:slideViewPr>
    <p:cSldViewPr>
      <p:cViewPr varScale="1">
        <p:scale>
          <a:sx n="75" d="100"/>
          <a:sy n="75" d="100"/>
        </p:scale>
        <p:origin x="3180" y="60"/>
      </p:cViewPr>
      <p:guideLst>
        <p:guide orient="horz" pos="3369"/>
        <p:guide pos="2382"/>
      </p:guideLst>
    </p:cSldViewPr>
  </p:slideViewPr>
  <p:notesTextViewPr>
    <p:cViewPr>
      <p:scale>
        <a:sx n="100" d="100"/>
        <a:sy n="100" d="100"/>
      </p:scale>
      <p:origin x="0" y="0"/>
    </p:cViewPr>
  </p:notesTextViewPr>
  <p:sorterViewPr>
    <p:cViewPr>
      <p:scale>
        <a:sx n="100" d="100"/>
        <a:sy n="100" d="100"/>
      </p:scale>
      <p:origin x="0" y="19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40156" cy="496490"/>
          </a:xfrm>
          <a:prstGeom prst="rect">
            <a:avLst/>
          </a:prstGeom>
        </p:spPr>
        <p:txBody>
          <a:bodyPr vert="horz" lIns="90955" tIns="45478" rIns="90955" bIns="45478" rtlCol="0"/>
          <a:lstStyle>
            <a:lvl1pPr algn="l">
              <a:defRPr sz="1200"/>
            </a:lvl1pPr>
          </a:lstStyle>
          <a:p>
            <a:endParaRPr lang="tr-TR"/>
          </a:p>
        </p:txBody>
      </p:sp>
      <p:sp>
        <p:nvSpPr>
          <p:cNvPr id="3" name="2 Veri Yer Tutucusu"/>
          <p:cNvSpPr>
            <a:spLocks noGrp="1"/>
          </p:cNvSpPr>
          <p:nvPr>
            <p:ph type="dt" sz="quarter" idx="1"/>
          </p:nvPr>
        </p:nvSpPr>
        <p:spPr>
          <a:xfrm>
            <a:off x="3843249" y="0"/>
            <a:ext cx="2940156" cy="496490"/>
          </a:xfrm>
          <a:prstGeom prst="rect">
            <a:avLst/>
          </a:prstGeom>
        </p:spPr>
        <p:txBody>
          <a:bodyPr vert="horz" lIns="90955" tIns="45478" rIns="90955" bIns="45478" rtlCol="0"/>
          <a:lstStyle>
            <a:lvl1pPr algn="r">
              <a:defRPr sz="1200"/>
            </a:lvl1pPr>
          </a:lstStyle>
          <a:p>
            <a:fld id="{326AAFA5-43D7-4F5F-AEFB-7C237505896A}" type="datetimeFigureOut">
              <a:rPr lang="tr-TR" smtClean="0"/>
              <a:t>7.01.2025</a:t>
            </a:fld>
            <a:endParaRPr lang="tr-TR"/>
          </a:p>
        </p:txBody>
      </p:sp>
      <p:sp>
        <p:nvSpPr>
          <p:cNvPr id="4" name="3 Altbilgi Yer Tutucusu"/>
          <p:cNvSpPr>
            <a:spLocks noGrp="1"/>
          </p:cNvSpPr>
          <p:nvPr>
            <p:ph type="ftr" sz="quarter" idx="2"/>
          </p:nvPr>
        </p:nvSpPr>
        <p:spPr>
          <a:xfrm>
            <a:off x="0" y="9431600"/>
            <a:ext cx="2940156" cy="496490"/>
          </a:xfrm>
          <a:prstGeom prst="rect">
            <a:avLst/>
          </a:prstGeom>
        </p:spPr>
        <p:txBody>
          <a:bodyPr vert="horz" lIns="90955" tIns="45478" rIns="90955" bIns="45478" rtlCol="0" anchor="b"/>
          <a:lstStyle>
            <a:lvl1pPr algn="l">
              <a:defRPr sz="1200"/>
            </a:lvl1pPr>
          </a:lstStyle>
          <a:p>
            <a:r>
              <a:rPr lang="tr-TR" smtClean="0"/>
              <a:t>BİRİFİNG DOSYASI</a:t>
            </a:r>
            <a:endParaRPr lang="tr-TR"/>
          </a:p>
        </p:txBody>
      </p:sp>
      <p:sp>
        <p:nvSpPr>
          <p:cNvPr id="5" name="4 Slayt Numarası Yer Tutucusu"/>
          <p:cNvSpPr>
            <a:spLocks noGrp="1"/>
          </p:cNvSpPr>
          <p:nvPr>
            <p:ph type="sldNum" sz="quarter" idx="3"/>
          </p:nvPr>
        </p:nvSpPr>
        <p:spPr>
          <a:xfrm>
            <a:off x="3843249" y="9431600"/>
            <a:ext cx="2940156" cy="496490"/>
          </a:xfrm>
          <a:prstGeom prst="rect">
            <a:avLst/>
          </a:prstGeom>
        </p:spPr>
        <p:txBody>
          <a:bodyPr vert="horz" lIns="90955" tIns="45478" rIns="90955" bIns="45478" rtlCol="0" anchor="b"/>
          <a:lstStyle>
            <a:lvl1pPr algn="r">
              <a:defRPr sz="1200"/>
            </a:lvl1pPr>
          </a:lstStyle>
          <a:p>
            <a:fld id="{F2C4723E-0114-435A-AD62-557B85C456C9}" type="slidenum">
              <a:rPr lang="tr-TR" smtClean="0"/>
              <a:t>‹#›</a:t>
            </a:fld>
            <a:endParaRPr lang="tr-TR"/>
          </a:p>
        </p:txBody>
      </p:sp>
    </p:spTree>
    <p:extLst>
      <p:ext uri="{BB962C8B-B14F-4D97-AF65-F5344CB8AC3E}">
        <p14:creationId xmlns:p14="http://schemas.microsoft.com/office/powerpoint/2010/main" val="39450380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40156" cy="496490"/>
          </a:xfrm>
          <a:prstGeom prst="rect">
            <a:avLst/>
          </a:prstGeom>
        </p:spPr>
        <p:txBody>
          <a:bodyPr vert="horz" lIns="90955" tIns="45478" rIns="90955" bIns="45478" rtlCol="0"/>
          <a:lstStyle>
            <a:lvl1pPr algn="l">
              <a:defRPr sz="1200"/>
            </a:lvl1pPr>
          </a:lstStyle>
          <a:p>
            <a:endParaRPr lang="tr-TR"/>
          </a:p>
        </p:txBody>
      </p:sp>
      <p:sp>
        <p:nvSpPr>
          <p:cNvPr id="3" name="2 Veri Yer Tutucusu"/>
          <p:cNvSpPr>
            <a:spLocks noGrp="1"/>
          </p:cNvSpPr>
          <p:nvPr>
            <p:ph type="dt" idx="1"/>
          </p:nvPr>
        </p:nvSpPr>
        <p:spPr>
          <a:xfrm>
            <a:off x="3843249" y="0"/>
            <a:ext cx="2940156" cy="496490"/>
          </a:xfrm>
          <a:prstGeom prst="rect">
            <a:avLst/>
          </a:prstGeom>
        </p:spPr>
        <p:txBody>
          <a:bodyPr vert="horz" lIns="90955" tIns="45478" rIns="90955" bIns="45478" rtlCol="0"/>
          <a:lstStyle>
            <a:lvl1pPr algn="r">
              <a:defRPr sz="1200"/>
            </a:lvl1pPr>
          </a:lstStyle>
          <a:p>
            <a:fld id="{78941CFB-1A30-42DE-A82C-4F3BF305440C}" type="datetimeFigureOut">
              <a:rPr lang="tr-TR" smtClean="0"/>
              <a:t>7.01.2025</a:t>
            </a:fld>
            <a:endParaRPr lang="tr-TR"/>
          </a:p>
        </p:txBody>
      </p:sp>
      <p:sp>
        <p:nvSpPr>
          <p:cNvPr id="4" name="3 Slayt Görüntüsü Yer Tutucusu"/>
          <p:cNvSpPr>
            <a:spLocks noGrp="1" noRot="1" noChangeAspect="1"/>
          </p:cNvSpPr>
          <p:nvPr>
            <p:ph type="sldImg" idx="2"/>
          </p:nvPr>
        </p:nvSpPr>
        <p:spPr>
          <a:xfrm>
            <a:off x="2076450" y="744538"/>
            <a:ext cx="2632075" cy="3724275"/>
          </a:xfrm>
          <a:prstGeom prst="rect">
            <a:avLst/>
          </a:prstGeom>
          <a:noFill/>
          <a:ln w="12700">
            <a:solidFill>
              <a:prstClr val="black"/>
            </a:solidFill>
          </a:ln>
        </p:spPr>
        <p:txBody>
          <a:bodyPr vert="horz" lIns="90955" tIns="45478" rIns="90955" bIns="45478" rtlCol="0" anchor="ctr"/>
          <a:lstStyle/>
          <a:p>
            <a:endParaRPr lang="tr-TR"/>
          </a:p>
        </p:txBody>
      </p:sp>
      <p:sp>
        <p:nvSpPr>
          <p:cNvPr id="5" name="4 Not Yer Tutucusu"/>
          <p:cNvSpPr>
            <a:spLocks noGrp="1"/>
          </p:cNvSpPr>
          <p:nvPr>
            <p:ph type="body" sz="quarter" idx="3"/>
          </p:nvPr>
        </p:nvSpPr>
        <p:spPr>
          <a:xfrm>
            <a:off x="678498" y="4716661"/>
            <a:ext cx="5427980" cy="4468416"/>
          </a:xfrm>
          <a:prstGeom prst="rect">
            <a:avLst/>
          </a:prstGeom>
        </p:spPr>
        <p:txBody>
          <a:bodyPr vert="horz" lIns="90955" tIns="45478" rIns="90955" bIns="45478"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9431600"/>
            <a:ext cx="2940156" cy="496490"/>
          </a:xfrm>
          <a:prstGeom prst="rect">
            <a:avLst/>
          </a:prstGeom>
        </p:spPr>
        <p:txBody>
          <a:bodyPr vert="horz" lIns="90955" tIns="45478" rIns="90955" bIns="45478" rtlCol="0" anchor="b"/>
          <a:lstStyle>
            <a:lvl1pPr algn="l">
              <a:defRPr sz="1200"/>
            </a:lvl1pPr>
          </a:lstStyle>
          <a:p>
            <a:r>
              <a:rPr lang="tr-TR" smtClean="0"/>
              <a:t>BİRİFİNG DOSYASI</a:t>
            </a:r>
            <a:endParaRPr lang="tr-TR"/>
          </a:p>
        </p:txBody>
      </p:sp>
      <p:sp>
        <p:nvSpPr>
          <p:cNvPr id="7" name="6 Slayt Numarası Yer Tutucusu"/>
          <p:cNvSpPr>
            <a:spLocks noGrp="1"/>
          </p:cNvSpPr>
          <p:nvPr>
            <p:ph type="sldNum" sz="quarter" idx="5"/>
          </p:nvPr>
        </p:nvSpPr>
        <p:spPr>
          <a:xfrm>
            <a:off x="3843249" y="9431600"/>
            <a:ext cx="2940156" cy="496490"/>
          </a:xfrm>
          <a:prstGeom prst="rect">
            <a:avLst/>
          </a:prstGeom>
        </p:spPr>
        <p:txBody>
          <a:bodyPr vert="horz" lIns="90955" tIns="45478" rIns="90955" bIns="45478" rtlCol="0" anchor="b"/>
          <a:lstStyle>
            <a:lvl1pPr algn="r">
              <a:defRPr sz="1200"/>
            </a:lvl1pPr>
          </a:lstStyle>
          <a:p>
            <a:fld id="{64CD5C92-15BF-4A66-9763-95B2F5A7F9AA}" type="slidenum">
              <a:rPr lang="tr-TR" smtClean="0"/>
              <a:t>‹#›</a:t>
            </a:fld>
            <a:endParaRPr lang="tr-TR"/>
          </a:p>
        </p:txBody>
      </p:sp>
    </p:spTree>
    <p:extLst>
      <p:ext uri="{BB962C8B-B14F-4D97-AF65-F5344CB8AC3E}">
        <p14:creationId xmlns:p14="http://schemas.microsoft.com/office/powerpoint/2010/main" val="1251897253"/>
      </p:ext>
    </p:extLst>
  </p:cSld>
  <p:clrMap bg1="lt1" tx1="dk1" bg2="lt2" tx2="dk2" accent1="accent1" accent2="accent2" accent3="accent3" accent4="accent4" accent5="accent5" accent6="accent6" hlink="hlink" folHlink="folHlink"/>
  <p:hf hdr="0" ftr="0" dt="0"/>
  <p:notesStyle>
    <a:lvl1pPr marL="0" algn="l" defTabSz="941705" rtl="0" eaLnBrk="1" latinLnBrk="0" hangingPunct="1">
      <a:defRPr sz="1200" kern="1200">
        <a:solidFill>
          <a:schemeClr val="tx1"/>
        </a:solidFill>
        <a:latin typeface="+mn-lt"/>
        <a:ea typeface="+mn-ea"/>
        <a:cs typeface="+mn-cs"/>
      </a:defRPr>
    </a:lvl1pPr>
    <a:lvl2pPr marL="471170" algn="l" defTabSz="941705" rtl="0" eaLnBrk="1" latinLnBrk="0" hangingPunct="1">
      <a:defRPr sz="1200" kern="1200">
        <a:solidFill>
          <a:schemeClr val="tx1"/>
        </a:solidFill>
        <a:latin typeface="+mn-lt"/>
        <a:ea typeface="+mn-ea"/>
        <a:cs typeface="+mn-cs"/>
      </a:defRPr>
    </a:lvl2pPr>
    <a:lvl3pPr marL="941705" algn="l" defTabSz="941705" rtl="0" eaLnBrk="1" latinLnBrk="0" hangingPunct="1">
      <a:defRPr sz="1200" kern="1200">
        <a:solidFill>
          <a:schemeClr val="tx1"/>
        </a:solidFill>
        <a:latin typeface="+mn-lt"/>
        <a:ea typeface="+mn-ea"/>
        <a:cs typeface="+mn-cs"/>
      </a:defRPr>
    </a:lvl3pPr>
    <a:lvl4pPr marL="1412875" algn="l" defTabSz="941705" rtl="0" eaLnBrk="1" latinLnBrk="0" hangingPunct="1">
      <a:defRPr sz="1200" kern="1200">
        <a:solidFill>
          <a:schemeClr val="tx1"/>
        </a:solidFill>
        <a:latin typeface="+mn-lt"/>
        <a:ea typeface="+mn-ea"/>
        <a:cs typeface="+mn-cs"/>
      </a:defRPr>
    </a:lvl4pPr>
    <a:lvl5pPr marL="1884045" algn="l" defTabSz="941705" rtl="0" eaLnBrk="1" latinLnBrk="0" hangingPunct="1">
      <a:defRPr sz="1200" kern="1200">
        <a:solidFill>
          <a:schemeClr val="tx1"/>
        </a:solidFill>
        <a:latin typeface="+mn-lt"/>
        <a:ea typeface="+mn-ea"/>
        <a:cs typeface="+mn-cs"/>
      </a:defRPr>
    </a:lvl5pPr>
    <a:lvl6pPr marL="2355215" algn="l" defTabSz="941705" rtl="0" eaLnBrk="1" latinLnBrk="0" hangingPunct="1">
      <a:defRPr sz="1200" kern="1200">
        <a:solidFill>
          <a:schemeClr val="tx1"/>
        </a:solidFill>
        <a:latin typeface="+mn-lt"/>
        <a:ea typeface="+mn-ea"/>
        <a:cs typeface="+mn-cs"/>
      </a:defRPr>
    </a:lvl6pPr>
    <a:lvl7pPr marL="2825750" algn="l" defTabSz="941705" rtl="0" eaLnBrk="1" latinLnBrk="0" hangingPunct="1">
      <a:defRPr sz="1200" kern="1200">
        <a:solidFill>
          <a:schemeClr val="tx1"/>
        </a:solidFill>
        <a:latin typeface="+mn-lt"/>
        <a:ea typeface="+mn-ea"/>
        <a:cs typeface="+mn-cs"/>
      </a:defRPr>
    </a:lvl7pPr>
    <a:lvl8pPr marL="3296920" algn="l" defTabSz="941705" rtl="0" eaLnBrk="1" latinLnBrk="0" hangingPunct="1">
      <a:defRPr sz="1200" kern="1200">
        <a:solidFill>
          <a:schemeClr val="tx1"/>
        </a:solidFill>
        <a:latin typeface="+mn-lt"/>
        <a:ea typeface="+mn-ea"/>
        <a:cs typeface="+mn-cs"/>
      </a:defRPr>
    </a:lvl8pPr>
    <a:lvl9pPr marL="3768090" algn="l" defTabSz="9417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1</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13</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14</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15</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16</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ayt Görüntüsü Yer Tutucusu 1"/>
          <p:cNvSpPr>
            <a:spLocks noGrp="1" noRot="1" noChangeAspect="1"/>
          </p:cNvSpPr>
          <p:nvPr>
            <p:ph type="sldImg"/>
          </p:nvPr>
        </p:nvSpPr>
        <p:spPr bwMode="auto">
          <a:noFill/>
          <a:ln>
            <a:solidFill>
              <a:srgbClr val="000000"/>
            </a:solidFill>
            <a:miter lim="800000"/>
          </a:ln>
        </p:spPr>
      </p:sp>
      <p:sp>
        <p:nvSpPr>
          <p:cNvPr id="54274" name="Not Yer Tutucusu 2"/>
          <p:cNvSpPr>
            <a:spLocks noGrp="1"/>
          </p:cNvSpPr>
          <p:nvPr>
            <p:ph type="body" idx="1"/>
          </p:nvPr>
        </p:nvSpPr>
        <p:spPr bwMode="auto">
          <a:noFill/>
        </p:spPr>
        <p:txBody>
          <a:bodyPr wrap="square" numCol="1" anchor="t" anchorCtr="0" compatLnSpc="1"/>
          <a:lstStyle/>
          <a:p>
            <a:pPr>
              <a:spcBef>
                <a:spcPct val="0"/>
              </a:spcBef>
            </a:pPr>
            <a:endParaRPr lang="tr-TR" smtClean="0"/>
          </a:p>
        </p:txBody>
      </p:sp>
      <p:sp>
        <p:nvSpPr>
          <p:cNvPr id="54275" name="Slayt Numarası Yer Tutucusu 4"/>
          <p:cNvSpPr>
            <a:spLocks noGrp="1"/>
          </p:cNvSpPr>
          <p:nvPr>
            <p:ph type="sldNum" sz="quarter" idx="5"/>
          </p:nvPr>
        </p:nvSpPr>
        <p:spPr bwMode="auto">
          <a:noFill/>
          <a:ln>
            <a:miter lim="800000"/>
          </a:ln>
        </p:spPr>
        <p:txBody>
          <a:bodyPr wrap="square" numCol="1" anchorCtr="0" compatLnSpc="1"/>
          <a:lstStyle/>
          <a:p>
            <a:pPr defTabSz="989965" fontAlgn="base">
              <a:spcBef>
                <a:spcPct val="0"/>
              </a:spcBef>
              <a:spcAft>
                <a:spcPct val="0"/>
              </a:spcAft>
            </a:pPr>
            <a:fld id="{7816F6C4-55CF-468A-93FB-9FDBD9C58EF5}" type="slidenum">
              <a:rPr lang="tr-TR"/>
              <a:t>17</a:t>
            </a:fld>
            <a:endParaRPr lang="tr-T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18</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19</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20</a:t>
            </a:fld>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21</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22</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5</a:t>
            </a:fld>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23</a:t>
            </a:fld>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24</a:t>
            </a:fld>
            <a:endParaRPr 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ayt Görüntüsü Yer Tutucusu 1"/>
          <p:cNvSpPr>
            <a:spLocks noGrp="1" noRot="1" noChangeAspect="1"/>
          </p:cNvSpPr>
          <p:nvPr>
            <p:ph type="sldImg"/>
          </p:nvPr>
        </p:nvSpPr>
        <p:spPr bwMode="auto">
          <a:noFill/>
          <a:ln>
            <a:solidFill>
              <a:srgbClr val="000000"/>
            </a:solidFill>
            <a:miter lim="800000"/>
          </a:ln>
        </p:spPr>
      </p:sp>
      <p:sp>
        <p:nvSpPr>
          <p:cNvPr id="72706" name="Not Yer Tutucusu 2"/>
          <p:cNvSpPr>
            <a:spLocks noGrp="1"/>
          </p:cNvSpPr>
          <p:nvPr>
            <p:ph type="body" idx="1"/>
          </p:nvPr>
        </p:nvSpPr>
        <p:spPr bwMode="auto">
          <a:noFill/>
        </p:spPr>
        <p:txBody>
          <a:bodyPr wrap="square" numCol="1" anchor="t" anchorCtr="0" compatLnSpc="1"/>
          <a:lstStyle/>
          <a:p>
            <a:pPr>
              <a:spcBef>
                <a:spcPct val="0"/>
              </a:spcBef>
            </a:pPr>
            <a:endParaRPr lang="tr-TR" smtClean="0"/>
          </a:p>
        </p:txBody>
      </p:sp>
      <p:sp>
        <p:nvSpPr>
          <p:cNvPr id="72707" name="Slayt Numarası Yer Tutucusu 4"/>
          <p:cNvSpPr>
            <a:spLocks noGrp="1"/>
          </p:cNvSpPr>
          <p:nvPr>
            <p:ph type="sldNum" sz="quarter" idx="5"/>
          </p:nvPr>
        </p:nvSpPr>
        <p:spPr bwMode="auto">
          <a:noFill/>
          <a:ln>
            <a:miter lim="800000"/>
          </a:ln>
        </p:spPr>
        <p:txBody>
          <a:bodyPr wrap="square" numCol="1" anchorCtr="0" compatLnSpc="1"/>
          <a:lstStyle/>
          <a:p>
            <a:pPr defTabSz="989965" fontAlgn="base">
              <a:spcBef>
                <a:spcPct val="0"/>
              </a:spcBef>
              <a:spcAft>
                <a:spcPct val="0"/>
              </a:spcAft>
            </a:pPr>
            <a:fld id="{400563D6-B749-4A6F-9081-73F65521E877}" type="slidenum">
              <a:rPr lang="tr-TR"/>
              <a:t>26</a:t>
            </a:fld>
            <a:endParaRPr lang="tr-T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6</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7</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ayt Görüntüsü Yer Tutucusu 1"/>
          <p:cNvSpPr>
            <a:spLocks noGrp="1" noRot="1" noChangeAspect="1"/>
          </p:cNvSpPr>
          <p:nvPr>
            <p:ph type="sldImg"/>
          </p:nvPr>
        </p:nvSpPr>
        <p:spPr bwMode="auto">
          <a:noFill/>
          <a:ln>
            <a:solidFill>
              <a:srgbClr val="000000"/>
            </a:solidFill>
            <a:miter lim="800000"/>
          </a:ln>
        </p:spPr>
      </p:sp>
      <p:sp>
        <p:nvSpPr>
          <p:cNvPr id="27650" name="Not Yer Tutucusu 2"/>
          <p:cNvSpPr>
            <a:spLocks noGrp="1"/>
          </p:cNvSpPr>
          <p:nvPr>
            <p:ph type="body" idx="1"/>
          </p:nvPr>
        </p:nvSpPr>
        <p:spPr bwMode="auto">
          <a:noFill/>
        </p:spPr>
        <p:txBody>
          <a:bodyPr wrap="square" numCol="1" anchor="t" anchorCtr="0" compatLnSpc="1"/>
          <a:lstStyle/>
          <a:p>
            <a:pPr>
              <a:spcBef>
                <a:spcPct val="0"/>
              </a:spcBef>
            </a:pPr>
            <a:endParaRPr lang="tr-TR" smtClean="0"/>
          </a:p>
        </p:txBody>
      </p:sp>
      <p:sp>
        <p:nvSpPr>
          <p:cNvPr id="27651" name="Slayt Numarası Yer Tutucusu 4"/>
          <p:cNvSpPr>
            <a:spLocks noGrp="1"/>
          </p:cNvSpPr>
          <p:nvPr>
            <p:ph type="sldNum" sz="quarter" idx="5"/>
          </p:nvPr>
        </p:nvSpPr>
        <p:spPr bwMode="auto">
          <a:noFill/>
          <a:ln>
            <a:miter lim="800000"/>
          </a:ln>
        </p:spPr>
        <p:txBody>
          <a:bodyPr wrap="square" numCol="1" anchorCtr="0" compatLnSpc="1"/>
          <a:lstStyle/>
          <a:p>
            <a:pPr defTabSz="989965" fontAlgn="base">
              <a:spcBef>
                <a:spcPct val="0"/>
              </a:spcBef>
              <a:spcAft>
                <a:spcPct val="0"/>
              </a:spcAft>
            </a:pPr>
            <a:fld id="{71BAF6E2-7DEB-4853-8C49-C344A8FF37EE}" type="slidenum">
              <a:rPr lang="tr-TR"/>
              <a:t>8</a:t>
            </a:fld>
            <a:endParaRPr lang="tr-T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9</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10</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ayt Görüntüsü Yer Tutucusu 1"/>
          <p:cNvSpPr>
            <a:spLocks noGrp="1" noRot="1" noChangeAspect="1"/>
          </p:cNvSpPr>
          <p:nvPr>
            <p:ph type="sldImg"/>
          </p:nvPr>
        </p:nvSpPr>
        <p:spPr bwMode="auto">
          <a:noFill/>
          <a:ln>
            <a:solidFill>
              <a:srgbClr val="000000"/>
            </a:solidFill>
            <a:miter lim="800000"/>
          </a:ln>
        </p:spPr>
      </p:sp>
      <p:sp>
        <p:nvSpPr>
          <p:cNvPr id="39938" name="Not Yer Tutucusu 2"/>
          <p:cNvSpPr>
            <a:spLocks noGrp="1"/>
          </p:cNvSpPr>
          <p:nvPr>
            <p:ph type="body" idx="1"/>
          </p:nvPr>
        </p:nvSpPr>
        <p:spPr bwMode="auto">
          <a:noFill/>
        </p:spPr>
        <p:txBody>
          <a:bodyPr wrap="square" numCol="1" anchor="t" anchorCtr="0" compatLnSpc="1"/>
          <a:lstStyle/>
          <a:p>
            <a:pPr>
              <a:spcBef>
                <a:spcPct val="0"/>
              </a:spcBef>
            </a:pPr>
            <a:endParaRPr lang="tr-TR" smtClean="0"/>
          </a:p>
        </p:txBody>
      </p:sp>
      <p:sp>
        <p:nvSpPr>
          <p:cNvPr id="39939" name="Slayt Numarası Yer Tutucusu 4"/>
          <p:cNvSpPr>
            <a:spLocks noGrp="1"/>
          </p:cNvSpPr>
          <p:nvPr>
            <p:ph type="sldNum" sz="quarter" idx="5"/>
          </p:nvPr>
        </p:nvSpPr>
        <p:spPr bwMode="auto">
          <a:noFill/>
          <a:ln>
            <a:miter lim="800000"/>
          </a:ln>
        </p:spPr>
        <p:txBody>
          <a:bodyPr wrap="square" numCol="1" anchorCtr="0" compatLnSpc="1"/>
          <a:lstStyle/>
          <a:p>
            <a:pPr defTabSz="989965" fontAlgn="base">
              <a:spcBef>
                <a:spcPct val="0"/>
              </a:spcBef>
              <a:spcAft>
                <a:spcPct val="0"/>
              </a:spcAft>
            </a:pPr>
            <a:fld id="{12E0CC5D-647C-4D8C-B999-21A1B9772EA6}" type="slidenum">
              <a:rPr lang="tr-TR"/>
              <a:t>11</a:t>
            </a:fld>
            <a:endParaRPr lang="tr-T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5" name="Slayt Numarası Yer Tutucusu 4"/>
          <p:cNvSpPr>
            <a:spLocks noGrp="1"/>
          </p:cNvSpPr>
          <p:nvPr>
            <p:ph type="sldNum" sz="quarter" idx="11"/>
          </p:nvPr>
        </p:nvSpPr>
        <p:spPr/>
        <p:txBody>
          <a:bodyPr/>
          <a:lstStyle/>
          <a:p>
            <a:fld id="{64CD5C92-15BF-4A66-9763-95B2F5A7F9AA}" type="slidenum">
              <a:rPr lang="tr-TR" smtClean="0"/>
              <a:t>12</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hasCustomPrompt="1"/>
          </p:nvPr>
        </p:nvSpPr>
        <p:spPr>
          <a:xfrm>
            <a:off x="567095" y="3321887"/>
            <a:ext cx="6427074" cy="2292150"/>
          </a:xfrm>
        </p:spPr>
        <p:txBody>
          <a:bodyPr/>
          <a:lstStyle/>
          <a:p>
            <a:r>
              <a:rPr lang="tr-TR" smtClean="0"/>
              <a:t>Asıl başlık stili için tıklatın</a:t>
            </a:r>
            <a:endParaRPr lang="tr-TR"/>
          </a:p>
        </p:txBody>
      </p:sp>
      <p:sp>
        <p:nvSpPr>
          <p:cNvPr id="3" name="2 Alt Başlık"/>
          <p:cNvSpPr>
            <a:spLocks noGrp="1"/>
          </p:cNvSpPr>
          <p:nvPr>
            <p:ph type="subTitle" idx="1" hasCustomPrompt="1"/>
          </p:nvPr>
        </p:nvSpPr>
        <p:spPr>
          <a:xfrm>
            <a:off x="1134190" y="6059593"/>
            <a:ext cx="5292884" cy="2732758"/>
          </a:xfrm>
        </p:spPr>
        <p:txBody>
          <a:bodyPr/>
          <a:lstStyle>
            <a:lvl1pPr marL="0" indent="0" algn="ctr">
              <a:buNone/>
              <a:defRPr>
                <a:solidFill>
                  <a:schemeClr val="tx1">
                    <a:tint val="75000"/>
                  </a:schemeClr>
                </a:solidFill>
              </a:defRPr>
            </a:lvl1pPr>
            <a:lvl2pPr marL="471170" indent="0" algn="ctr">
              <a:buNone/>
              <a:defRPr>
                <a:solidFill>
                  <a:schemeClr val="tx1">
                    <a:tint val="75000"/>
                  </a:schemeClr>
                </a:solidFill>
              </a:defRPr>
            </a:lvl2pPr>
            <a:lvl3pPr marL="941705" indent="0" algn="ctr">
              <a:buNone/>
              <a:defRPr>
                <a:solidFill>
                  <a:schemeClr val="tx1">
                    <a:tint val="75000"/>
                  </a:schemeClr>
                </a:solidFill>
              </a:defRPr>
            </a:lvl3pPr>
            <a:lvl4pPr marL="1412875" indent="0" algn="ctr">
              <a:buNone/>
              <a:defRPr>
                <a:solidFill>
                  <a:schemeClr val="tx1">
                    <a:tint val="75000"/>
                  </a:schemeClr>
                </a:solidFill>
              </a:defRPr>
            </a:lvl4pPr>
            <a:lvl5pPr marL="1884045" indent="0" algn="ctr">
              <a:buNone/>
              <a:defRPr>
                <a:solidFill>
                  <a:schemeClr val="tx1">
                    <a:tint val="75000"/>
                  </a:schemeClr>
                </a:solidFill>
              </a:defRPr>
            </a:lvl5pPr>
            <a:lvl6pPr marL="2355215" indent="0" algn="ctr">
              <a:buNone/>
              <a:defRPr>
                <a:solidFill>
                  <a:schemeClr val="tx1">
                    <a:tint val="75000"/>
                  </a:schemeClr>
                </a:solidFill>
              </a:defRPr>
            </a:lvl6pPr>
            <a:lvl7pPr marL="2825750" indent="0" algn="ctr">
              <a:buNone/>
              <a:defRPr>
                <a:solidFill>
                  <a:schemeClr val="tx1">
                    <a:tint val="75000"/>
                  </a:schemeClr>
                </a:solidFill>
              </a:defRPr>
            </a:lvl7pPr>
            <a:lvl8pPr marL="3296920" indent="0" algn="ctr">
              <a:buNone/>
              <a:defRPr>
                <a:solidFill>
                  <a:schemeClr val="tx1">
                    <a:tint val="75000"/>
                  </a:schemeClr>
                </a:solidFill>
              </a:defRPr>
            </a:lvl8pPr>
            <a:lvl9pPr marL="376809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BC668652-C358-4ABB-ADC2-EC564612B477}" type="datetime1">
              <a:rPr lang="tr-TR" smtClean="0"/>
              <a:t>7.01.2025</a:t>
            </a:fld>
            <a:endParaRPr lang="tr-TR"/>
          </a:p>
        </p:txBody>
      </p:sp>
      <p:sp>
        <p:nvSpPr>
          <p:cNvPr id="5" name="4 Altbilgi Yer Tutucusu"/>
          <p:cNvSpPr>
            <a:spLocks noGrp="1"/>
          </p:cNvSpPr>
          <p:nvPr>
            <p:ph type="ftr" sz="quarter" idx="11"/>
          </p:nvPr>
        </p:nvSpPr>
        <p:spPr/>
        <p:txBody>
          <a:bodyPr/>
          <a:lstStyle/>
          <a:p>
            <a:r>
              <a:rPr lang="tr-TR" smtClean="0"/>
              <a:t>Büyükata İlkokulu ve Ortaokulu Brifing Dosyası</a:t>
            </a:r>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hasCustomPrompt="1"/>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hasCustomPrompt="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9ADEDE3A-C326-43BC-88FB-70448AE740D3}" type="datetime1">
              <a:rPr lang="tr-TR" smtClean="0"/>
              <a:t>7.01.2025</a:t>
            </a:fld>
            <a:endParaRPr lang="tr-TR"/>
          </a:p>
        </p:txBody>
      </p:sp>
      <p:sp>
        <p:nvSpPr>
          <p:cNvPr id="5" name="4 Altbilgi Yer Tutucusu"/>
          <p:cNvSpPr>
            <a:spLocks noGrp="1"/>
          </p:cNvSpPr>
          <p:nvPr>
            <p:ph type="ftr" sz="quarter" idx="11"/>
          </p:nvPr>
        </p:nvSpPr>
        <p:spPr/>
        <p:txBody>
          <a:bodyPr/>
          <a:lstStyle/>
          <a:p>
            <a:r>
              <a:rPr lang="tr-TR" smtClean="0"/>
              <a:t>Büyükata İlkokulu ve Ortaokulu Brifing Dosyası</a:t>
            </a:r>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hasCustomPrompt="1"/>
          </p:nvPr>
        </p:nvSpPr>
        <p:spPr>
          <a:xfrm>
            <a:off x="5481916" y="428234"/>
            <a:ext cx="1701284" cy="912404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hasCustomPrompt="1"/>
          </p:nvPr>
        </p:nvSpPr>
        <p:spPr>
          <a:xfrm>
            <a:off x="378063" y="428234"/>
            <a:ext cx="4977831" cy="912404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9049585E-FC72-49FA-86D9-229CA960CA8C}" type="datetime1">
              <a:rPr lang="tr-TR" smtClean="0"/>
              <a:t>7.01.2025</a:t>
            </a:fld>
            <a:endParaRPr lang="tr-TR"/>
          </a:p>
        </p:txBody>
      </p:sp>
      <p:sp>
        <p:nvSpPr>
          <p:cNvPr id="5" name="4 Altbilgi Yer Tutucusu"/>
          <p:cNvSpPr>
            <a:spLocks noGrp="1"/>
          </p:cNvSpPr>
          <p:nvPr>
            <p:ph type="ftr" sz="quarter" idx="11"/>
          </p:nvPr>
        </p:nvSpPr>
        <p:spPr/>
        <p:txBody>
          <a:bodyPr/>
          <a:lstStyle/>
          <a:p>
            <a:r>
              <a:rPr lang="tr-TR" smtClean="0"/>
              <a:t>Büyükata İlkokulu ve Ortaokulu Brifing Dosyası</a:t>
            </a:r>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hasCustomPrompt="1"/>
          </p:nvPr>
        </p:nvSpPr>
        <p:spPr/>
        <p:txBody>
          <a:bodyPr/>
          <a:lstStyle/>
          <a:p>
            <a:r>
              <a:rPr lang="tr-TR" smtClean="0"/>
              <a:t>Asıl başlık stili için tıklatın</a:t>
            </a:r>
            <a:endParaRPr lang="tr-TR"/>
          </a:p>
        </p:txBody>
      </p:sp>
      <p:sp>
        <p:nvSpPr>
          <p:cNvPr id="3" name="2 İçerik Yer Tutucusu"/>
          <p:cNvSpPr>
            <a:spLocks noGrp="1"/>
          </p:cNvSpPr>
          <p:nvPr>
            <p:ph idx="1" hasCustomPrompt="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1309A8EC-A90D-4CF3-A669-5DA6FAE29F8B}" type="datetime1">
              <a:rPr lang="tr-TR" smtClean="0"/>
              <a:t>7.01.2025</a:t>
            </a:fld>
            <a:endParaRPr lang="tr-TR"/>
          </a:p>
        </p:txBody>
      </p:sp>
      <p:sp>
        <p:nvSpPr>
          <p:cNvPr id="5" name="4 Altbilgi Yer Tutucusu"/>
          <p:cNvSpPr>
            <a:spLocks noGrp="1"/>
          </p:cNvSpPr>
          <p:nvPr>
            <p:ph type="ftr" sz="quarter" idx="11"/>
          </p:nvPr>
        </p:nvSpPr>
        <p:spPr/>
        <p:txBody>
          <a:bodyPr/>
          <a:lstStyle/>
          <a:p>
            <a:r>
              <a:rPr lang="tr-TR" smtClean="0"/>
              <a:t>Büyükata İlkokulu ve Ortaokulu Brifing Dosyası</a:t>
            </a:r>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597287" y="6871511"/>
            <a:ext cx="6427074" cy="2123828"/>
          </a:xfrm>
        </p:spPr>
        <p:txBody>
          <a:bodyPr anchor="t"/>
          <a:lstStyle>
            <a:lvl1pPr algn="l">
              <a:defRPr sz="4100" b="1" cap="all"/>
            </a:lvl1pPr>
          </a:lstStyle>
          <a:p>
            <a:r>
              <a:rPr lang="tr-TR" smtClean="0"/>
              <a:t>Asıl başlık stili için tıklatın</a:t>
            </a:r>
            <a:endParaRPr lang="tr-TR"/>
          </a:p>
        </p:txBody>
      </p:sp>
      <p:sp>
        <p:nvSpPr>
          <p:cNvPr id="3" name="2 Metin Yer Tutucusu"/>
          <p:cNvSpPr>
            <a:spLocks noGrp="1"/>
          </p:cNvSpPr>
          <p:nvPr>
            <p:ph type="body" idx="1" hasCustomPrompt="1"/>
          </p:nvPr>
        </p:nvSpPr>
        <p:spPr>
          <a:xfrm>
            <a:off x="597287" y="4532330"/>
            <a:ext cx="6427074" cy="2339180"/>
          </a:xfrm>
        </p:spPr>
        <p:txBody>
          <a:bodyPr anchor="b"/>
          <a:lstStyle>
            <a:lvl1pPr marL="0" indent="0">
              <a:buNone/>
              <a:defRPr sz="2100">
                <a:solidFill>
                  <a:schemeClr val="tx1">
                    <a:tint val="75000"/>
                  </a:schemeClr>
                </a:solidFill>
              </a:defRPr>
            </a:lvl1pPr>
            <a:lvl2pPr marL="471170" indent="0">
              <a:buNone/>
              <a:defRPr sz="1900">
                <a:solidFill>
                  <a:schemeClr val="tx1">
                    <a:tint val="75000"/>
                  </a:schemeClr>
                </a:solidFill>
              </a:defRPr>
            </a:lvl2pPr>
            <a:lvl3pPr marL="941705" indent="0">
              <a:buNone/>
              <a:defRPr sz="1600">
                <a:solidFill>
                  <a:schemeClr val="tx1">
                    <a:tint val="75000"/>
                  </a:schemeClr>
                </a:solidFill>
              </a:defRPr>
            </a:lvl3pPr>
            <a:lvl4pPr marL="1412875" indent="0">
              <a:buNone/>
              <a:defRPr sz="1400">
                <a:solidFill>
                  <a:schemeClr val="tx1">
                    <a:tint val="75000"/>
                  </a:schemeClr>
                </a:solidFill>
              </a:defRPr>
            </a:lvl4pPr>
            <a:lvl5pPr marL="1884045" indent="0">
              <a:buNone/>
              <a:defRPr sz="1400">
                <a:solidFill>
                  <a:schemeClr val="tx1">
                    <a:tint val="75000"/>
                  </a:schemeClr>
                </a:solidFill>
              </a:defRPr>
            </a:lvl5pPr>
            <a:lvl6pPr marL="2355215" indent="0">
              <a:buNone/>
              <a:defRPr sz="1400">
                <a:solidFill>
                  <a:schemeClr val="tx1">
                    <a:tint val="75000"/>
                  </a:schemeClr>
                </a:solidFill>
              </a:defRPr>
            </a:lvl6pPr>
            <a:lvl7pPr marL="2825750" indent="0">
              <a:buNone/>
              <a:defRPr sz="1400">
                <a:solidFill>
                  <a:schemeClr val="tx1">
                    <a:tint val="75000"/>
                  </a:schemeClr>
                </a:solidFill>
              </a:defRPr>
            </a:lvl7pPr>
            <a:lvl8pPr marL="3296920" indent="0">
              <a:buNone/>
              <a:defRPr sz="1400">
                <a:solidFill>
                  <a:schemeClr val="tx1">
                    <a:tint val="75000"/>
                  </a:schemeClr>
                </a:solidFill>
              </a:defRPr>
            </a:lvl8pPr>
            <a:lvl9pPr marL="376809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C5DC28EA-A88F-4EBE-B931-043F57F70666}" type="datetime1">
              <a:rPr lang="tr-TR" smtClean="0"/>
              <a:t>7.01.2025</a:t>
            </a:fld>
            <a:endParaRPr lang="tr-TR"/>
          </a:p>
        </p:txBody>
      </p:sp>
      <p:sp>
        <p:nvSpPr>
          <p:cNvPr id="5" name="4 Altbilgi Yer Tutucusu"/>
          <p:cNvSpPr>
            <a:spLocks noGrp="1"/>
          </p:cNvSpPr>
          <p:nvPr>
            <p:ph type="ftr" sz="quarter" idx="11"/>
          </p:nvPr>
        </p:nvSpPr>
        <p:spPr/>
        <p:txBody>
          <a:bodyPr/>
          <a:lstStyle/>
          <a:p>
            <a:r>
              <a:rPr lang="tr-TR" smtClean="0"/>
              <a:t>Büyükata İlkokulu ve Ortaokulu Brifing Dosyası</a:t>
            </a:r>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hasCustomPrompt="1"/>
          </p:nvPr>
        </p:nvSpPr>
        <p:spPr/>
        <p:txBody>
          <a:bodyPr/>
          <a:lstStyle/>
          <a:p>
            <a:r>
              <a:rPr lang="tr-TR" smtClean="0"/>
              <a:t>Asıl başlık stili için tıklatın</a:t>
            </a:r>
            <a:endParaRPr lang="tr-TR"/>
          </a:p>
        </p:txBody>
      </p:sp>
      <p:sp>
        <p:nvSpPr>
          <p:cNvPr id="3" name="2 İçerik Yer Tutucusu"/>
          <p:cNvSpPr>
            <a:spLocks noGrp="1"/>
          </p:cNvSpPr>
          <p:nvPr>
            <p:ph sz="half" idx="1" hasCustomPrompt="1"/>
          </p:nvPr>
        </p:nvSpPr>
        <p:spPr>
          <a:xfrm>
            <a:off x="378063" y="2495138"/>
            <a:ext cx="3339558" cy="7057149"/>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hasCustomPrompt="1"/>
          </p:nvPr>
        </p:nvSpPr>
        <p:spPr>
          <a:xfrm>
            <a:off x="3843642" y="2495138"/>
            <a:ext cx="3339558" cy="7057149"/>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F222132-536F-42AC-92E4-E774A93C6539}" type="datetime1">
              <a:rPr lang="tr-TR" smtClean="0"/>
              <a:t>7.01.2025</a:t>
            </a:fld>
            <a:endParaRPr lang="tr-TR"/>
          </a:p>
        </p:txBody>
      </p:sp>
      <p:sp>
        <p:nvSpPr>
          <p:cNvPr id="6" name="5 Altbilgi Yer Tutucusu"/>
          <p:cNvSpPr>
            <a:spLocks noGrp="1"/>
          </p:cNvSpPr>
          <p:nvPr>
            <p:ph type="ftr" sz="quarter" idx="11"/>
          </p:nvPr>
        </p:nvSpPr>
        <p:spPr/>
        <p:txBody>
          <a:bodyPr/>
          <a:lstStyle/>
          <a:p>
            <a:r>
              <a:rPr lang="tr-TR" smtClean="0"/>
              <a:t>Büyükata İlkokulu ve Ortaokulu Brifing Dosyası</a:t>
            </a:r>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hasCustomPrompt="1"/>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hasCustomPrompt="1"/>
          </p:nvPr>
        </p:nvSpPr>
        <p:spPr>
          <a:xfrm>
            <a:off x="378063" y="2393639"/>
            <a:ext cx="3340871" cy="997555"/>
          </a:xfrm>
        </p:spPr>
        <p:txBody>
          <a:bodyPr anchor="b"/>
          <a:lstStyle>
            <a:lvl1pPr marL="0" indent="0">
              <a:buNone/>
              <a:defRPr sz="2500" b="1"/>
            </a:lvl1pPr>
            <a:lvl2pPr marL="471170" indent="0">
              <a:buNone/>
              <a:defRPr sz="2100" b="1"/>
            </a:lvl2pPr>
            <a:lvl3pPr marL="941705" indent="0">
              <a:buNone/>
              <a:defRPr sz="1900" b="1"/>
            </a:lvl3pPr>
            <a:lvl4pPr marL="1412875" indent="0">
              <a:buNone/>
              <a:defRPr sz="1600" b="1"/>
            </a:lvl4pPr>
            <a:lvl5pPr marL="1884045" indent="0">
              <a:buNone/>
              <a:defRPr sz="1600" b="1"/>
            </a:lvl5pPr>
            <a:lvl6pPr marL="2355215" indent="0">
              <a:buNone/>
              <a:defRPr sz="1600" b="1"/>
            </a:lvl6pPr>
            <a:lvl7pPr marL="2825750" indent="0">
              <a:buNone/>
              <a:defRPr sz="1600" b="1"/>
            </a:lvl7pPr>
            <a:lvl8pPr marL="3296920" indent="0">
              <a:buNone/>
              <a:defRPr sz="1600" b="1"/>
            </a:lvl8pPr>
            <a:lvl9pPr marL="3768090" indent="0">
              <a:buNone/>
              <a:defRPr sz="1600" b="1"/>
            </a:lvl9pPr>
          </a:lstStyle>
          <a:p>
            <a:pPr lvl="0"/>
            <a:r>
              <a:rPr lang="tr-TR" smtClean="0"/>
              <a:t>Asıl metin stillerini düzenlemek için tıklatın</a:t>
            </a:r>
          </a:p>
        </p:txBody>
      </p:sp>
      <p:sp>
        <p:nvSpPr>
          <p:cNvPr id="4" name="3 İçerik Yer Tutucusu"/>
          <p:cNvSpPr>
            <a:spLocks noGrp="1"/>
          </p:cNvSpPr>
          <p:nvPr>
            <p:ph sz="half" idx="2" hasCustomPrompt="1"/>
          </p:nvPr>
        </p:nvSpPr>
        <p:spPr>
          <a:xfrm>
            <a:off x="378063" y="3391194"/>
            <a:ext cx="3340871" cy="6161083"/>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hasCustomPrompt="1"/>
          </p:nvPr>
        </p:nvSpPr>
        <p:spPr>
          <a:xfrm>
            <a:off x="3841017" y="2393639"/>
            <a:ext cx="3342183" cy="997555"/>
          </a:xfrm>
        </p:spPr>
        <p:txBody>
          <a:bodyPr anchor="b"/>
          <a:lstStyle>
            <a:lvl1pPr marL="0" indent="0">
              <a:buNone/>
              <a:defRPr sz="2500" b="1"/>
            </a:lvl1pPr>
            <a:lvl2pPr marL="471170" indent="0">
              <a:buNone/>
              <a:defRPr sz="2100" b="1"/>
            </a:lvl2pPr>
            <a:lvl3pPr marL="941705" indent="0">
              <a:buNone/>
              <a:defRPr sz="1900" b="1"/>
            </a:lvl3pPr>
            <a:lvl4pPr marL="1412875" indent="0">
              <a:buNone/>
              <a:defRPr sz="1600" b="1"/>
            </a:lvl4pPr>
            <a:lvl5pPr marL="1884045" indent="0">
              <a:buNone/>
              <a:defRPr sz="1600" b="1"/>
            </a:lvl5pPr>
            <a:lvl6pPr marL="2355215" indent="0">
              <a:buNone/>
              <a:defRPr sz="1600" b="1"/>
            </a:lvl6pPr>
            <a:lvl7pPr marL="2825750" indent="0">
              <a:buNone/>
              <a:defRPr sz="1600" b="1"/>
            </a:lvl7pPr>
            <a:lvl8pPr marL="3296920" indent="0">
              <a:buNone/>
              <a:defRPr sz="1600" b="1"/>
            </a:lvl8pPr>
            <a:lvl9pPr marL="3768090" indent="0">
              <a:buNone/>
              <a:defRPr sz="1600" b="1"/>
            </a:lvl9pPr>
          </a:lstStyle>
          <a:p>
            <a:pPr lvl="0"/>
            <a:r>
              <a:rPr lang="tr-TR" smtClean="0"/>
              <a:t>Asıl metin stillerini düzenlemek için tıklatın</a:t>
            </a:r>
          </a:p>
        </p:txBody>
      </p:sp>
      <p:sp>
        <p:nvSpPr>
          <p:cNvPr id="6" name="5 İçerik Yer Tutucusu"/>
          <p:cNvSpPr>
            <a:spLocks noGrp="1"/>
          </p:cNvSpPr>
          <p:nvPr>
            <p:ph sz="quarter" idx="4" hasCustomPrompt="1"/>
          </p:nvPr>
        </p:nvSpPr>
        <p:spPr>
          <a:xfrm>
            <a:off x="3841017" y="3391194"/>
            <a:ext cx="3342183" cy="6161083"/>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5CD09DE0-947D-4001-8660-FB809DA22A82}" type="datetime1">
              <a:rPr lang="tr-TR" smtClean="0"/>
              <a:t>7.01.2025</a:t>
            </a:fld>
            <a:endParaRPr lang="tr-TR"/>
          </a:p>
        </p:txBody>
      </p:sp>
      <p:sp>
        <p:nvSpPr>
          <p:cNvPr id="8" name="7 Altbilgi Yer Tutucusu"/>
          <p:cNvSpPr>
            <a:spLocks noGrp="1"/>
          </p:cNvSpPr>
          <p:nvPr>
            <p:ph type="ftr" sz="quarter" idx="11"/>
          </p:nvPr>
        </p:nvSpPr>
        <p:spPr/>
        <p:txBody>
          <a:bodyPr/>
          <a:lstStyle/>
          <a:p>
            <a:r>
              <a:rPr lang="tr-TR" smtClean="0"/>
              <a:t>Büyükata İlkokulu ve Ortaokulu Brifing Dosyası</a:t>
            </a:r>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hasCustomPrompt="1"/>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C5ECFBCA-4F63-4CCA-B50D-CEB1584937BA}" type="datetime1">
              <a:rPr lang="tr-TR" smtClean="0"/>
              <a:t>7.01.2025</a:t>
            </a:fld>
            <a:endParaRPr lang="tr-TR"/>
          </a:p>
        </p:txBody>
      </p:sp>
      <p:sp>
        <p:nvSpPr>
          <p:cNvPr id="4" name="3 Altbilgi Yer Tutucusu"/>
          <p:cNvSpPr>
            <a:spLocks noGrp="1"/>
          </p:cNvSpPr>
          <p:nvPr>
            <p:ph type="ftr" sz="quarter" idx="11"/>
          </p:nvPr>
        </p:nvSpPr>
        <p:spPr/>
        <p:txBody>
          <a:bodyPr/>
          <a:lstStyle/>
          <a:p>
            <a:r>
              <a:rPr lang="tr-TR" smtClean="0"/>
              <a:t>Büyükata İlkokulu ve Ortaokulu Brifing Dosyası</a:t>
            </a:r>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71A8C946-CD82-4FFE-BB9D-467C1AB2BC98}" type="datetime1">
              <a:rPr lang="tr-TR" smtClean="0"/>
              <a:t>7.01.2025</a:t>
            </a:fld>
            <a:endParaRPr lang="tr-TR"/>
          </a:p>
        </p:txBody>
      </p:sp>
      <p:sp>
        <p:nvSpPr>
          <p:cNvPr id="3" name="2 Altbilgi Yer Tutucusu"/>
          <p:cNvSpPr>
            <a:spLocks noGrp="1"/>
          </p:cNvSpPr>
          <p:nvPr>
            <p:ph type="ftr" sz="quarter" idx="11"/>
          </p:nvPr>
        </p:nvSpPr>
        <p:spPr/>
        <p:txBody>
          <a:bodyPr/>
          <a:lstStyle/>
          <a:p>
            <a:r>
              <a:rPr lang="tr-TR" smtClean="0"/>
              <a:t>Büyükata İlkokulu ve Ortaokulu Brifing Dosyası</a:t>
            </a:r>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378064" y="425756"/>
            <a:ext cx="2487603" cy="1811938"/>
          </a:xfrm>
        </p:spPr>
        <p:txBody>
          <a:bodyPr anchor="b"/>
          <a:lstStyle>
            <a:lvl1pPr algn="l">
              <a:defRPr sz="2100" b="1"/>
            </a:lvl1pPr>
          </a:lstStyle>
          <a:p>
            <a:r>
              <a:rPr lang="tr-TR" smtClean="0"/>
              <a:t>Asıl başlık stili için tıklatın</a:t>
            </a:r>
            <a:endParaRPr lang="tr-TR"/>
          </a:p>
        </p:txBody>
      </p:sp>
      <p:sp>
        <p:nvSpPr>
          <p:cNvPr id="3" name="2 İçerik Yer Tutucusu"/>
          <p:cNvSpPr>
            <a:spLocks noGrp="1"/>
          </p:cNvSpPr>
          <p:nvPr>
            <p:ph idx="1" hasCustomPrompt="1"/>
          </p:nvPr>
        </p:nvSpPr>
        <p:spPr>
          <a:xfrm>
            <a:off x="2956244" y="425766"/>
            <a:ext cx="4226956" cy="9126521"/>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hasCustomPrompt="1"/>
          </p:nvPr>
        </p:nvSpPr>
        <p:spPr>
          <a:xfrm>
            <a:off x="378064" y="2237704"/>
            <a:ext cx="2487603" cy="7314583"/>
          </a:xfrm>
        </p:spPr>
        <p:txBody>
          <a:bodyPr/>
          <a:lstStyle>
            <a:lvl1pPr marL="0" indent="0">
              <a:buNone/>
              <a:defRPr sz="1400"/>
            </a:lvl1pPr>
            <a:lvl2pPr marL="471170" indent="0">
              <a:buNone/>
              <a:defRPr sz="1200"/>
            </a:lvl2pPr>
            <a:lvl3pPr marL="941705" indent="0">
              <a:buNone/>
              <a:defRPr sz="1000"/>
            </a:lvl3pPr>
            <a:lvl4pPr marL="1412875" indent="0">
              <a:buNone/>
              <a:defRPr sz="900"/>
            </a:lvl4pPr>
            <a:lvl5pPr marL="1884045" indent="0">
              <a:buNone/>
              <a:defRPr sz="900"/>
            </a:lvl5pPr>
            <a:lvl6pPr marL="2355215" indent="0">
              <a:buNone/>
              <a:defRPr sz="900"/>
            </a:lvl6pPr>
            <a:lvl7pPr marL="2825750" indent="0">
              <a:buNone/>
              <a:defRPr sz="900"/>
            </a:lvl7pPr>
            <a:lvl8pPr marL="3296920" indent="0">
              <a:buNone/>
              <a:defRPr sz="900"/>
            </a:lvl8pPr>
            <a:lvl9pPr marL="376809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077C5C24-184F-46AA-B884-006E20883B14}" type="datetime1">
              <a:rPr lang="tr-TR" smtClean="0"/>
              <a:t>7.01.2025</a:t>
            </a:fld>
            <a:endParaRPr lang="tr-TR"/>
          </a:p>
        </p:txBody>
      </p:sp>
      <p:sp>
        <p:nvSpPr>
          <p:cNvPr id="6" name="5 Altbilgi Yer Tutucusu"/>
          <p:cNvSpPr>
            <a:spLocks noGrp="1"/>
          </p:cNvSpPr>
          <p:nvPr>
            <p:ph type="ftr" sz="quarter" idx="11"/>
          </p:nvPr>
        </p:nvSpPr>
        <p:spPr/>
        <p:txBody>
          <a:bodyPr/>
          <a:lstStyle/>
          <a:p>
            <a:r>
              <a:rPr lang="tr-TR" smtClean="0"/>
              <a:t>Büyükata İlkokulu ve Ortaokulu Brifing Dosyası</a:t>
            </a:r>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1482060" y="7485380"/>
            <a:ext cx="4536758" cy="883692"/>
          </a:xfrm>
        </p:spPr>
        <p:txBody>
          <a:bodyPr anchor="b"/>
          <a:lstStyle>
            <a:lvl1pPr algn="l">
              <a:defRPr sz="2100" b="1"/>
            </a:lvl1pPr>
          </a:lstStyle>
          <a:p>
            <a:r>
              <a:rPr lang="tr-TR" smtClean="0"/>
              <a:t>Asıl başlık stili için tıklatın</a:t>
            </a:r>
            <a:endParaRPr lang="tr-TR"/>
          </a:p>
        </p:txBody>
      </p:sp>
      <p:sp>
        <p:nvSpPr>
          <p:cNvPr id="3" name="2 Resim Yer Tutucusu"/>
          <p:cNvSpPr>
            <a:spLocks noGrp="1"/>
          </p:cNvSpPr>
          <p:nvPr>
            <p:ph type="pic" idx="1"/>
          </p:nvPr>
        </p:nvSpPr>
        <p:spPr>
          <a:xfrm>
            <a:off x="1482060" y="955475"/>
            <a:ext cx="4536758" cy="6416040"/>
          </a:xfrm>
        </p:spPr>
        <p:txBody>
          <a:bodyPr/>
          <a:lstStyle>
            <a:lvl1pPr marL="0" indent="0">
              <a:buNone/>
              <a:defRPr sz="3300"/>
            </a:lvl1pPr>
            <a:lvl2pPr marL="471170" indent="0">
              <a:buNone/>
              <a:defRPr sz="2900"/>
            </a:lvl2pPr>
            <a:lvl3pPr marL="941705" indent="0">
              <a:buNone/>
              <a:defRPr sz="2500"/>
            </a:lvl3pPr>
            <a:lvl4pPr marL="1412875" indent="0">
              <a:buNone/>
              <a:defRPr sz="2100"/>
            </a:lvl4pPr>
            <a:lvl5pPr marL="1884045" indent="0">
              <a:buNone/>
              <a:defRPr sz="2100"/>
            </a:lvl5pPr>
            <a:lvl6pPr marL="2355215" indent="0">
              <a:buNone/>
              <a:defRPr sz="2100"/>
            </a:lvl6pPr>
            <a:lvl7pPr marL="2825750" indent="0">
              <a:buNone/>
              <a:defRPr sz="2100"/>
            </a:lvl7pPr>
            <a:lvl8pPr marL="3296920" indent="0">
              <a:buNone/>
              <a:defRPr sz="2100"/>
            </a:lvl8pPr>
            <a:lvl9pPr marL="3768090" indent="0">
              <a:buNone/>
              <a:defRPr sz="2100"/>
            </a:lvl9pPr>
          </a:lstStyle>
          <a:p>
            <a:endParaRPr lang="tr-TR"/>
          </a:p>
        </p:txBody>
      </p:sp>
      <p:sp>
        <p:nvSpPr>
          <p:cNvPr id="4" name="3 Metin Yer Tutucusu"/>
          <p:cNvSpPr>
            <a:spLocks noGrp="1"/>
          </p:cNvSpPr>
          <p:nvPr>
            <p:ph type="body" sz="half" idx="2" hasCustomPrompt="1"/>
          </p:nvPr>
        </p:nvSpPr>
        <p:spPr>
          <a:xfrm>
            <a:off x="1482060" y="8369071"/>
            <a:ext cx="4536758" cy="1254989"/>
          </a:xfrm>
        </p:spPr>
        <p:txBody>
          <a:bodyPr/>
          <a:lstStyle>
            <a:lvl1pPr marL="0" indent="0">
              <a:buNone/>
              <a:defRPr sz="1400"/>
            </a:lvl1pPr>
            <a:lvl2pPr marL="471170" indent="0">
              <a:buNone/>
              <a:defRPr sz="1200"/>
            </a:lvl2pPr>
            <a:lvl3pPr marL="941705" indent="0">
              <a:buNone/>
              <a:defRPr sz="1000"/>
            </a:lvl3pPr>
            <a:lvl4pPr marL="1412875" indent="0">
              <a:buNone/>
              <a:defRPr sz="900"/>
            </a:lvl4pPr>
            <a:lvl5pPr marL="1884045" indent="0">
              <a:buNone/>
              <a:defRPr sz="900"/>
            </a:lvl5pPr>
            <a:lvl6pPr marL="2355215" indent="0">
              <a:buNone/>
              <a:defRPr sz="900"/>
            </a:lvl6pPr>
            <a:lvl7pPr marL="2825750" indent="0">
              <a:buNone/>
              <a:defRPr sz="900"/>
            </a:lvl7pPr>
            <a:lvl8pPr marL="3296920" indent="0">
              <a:buNone/>
              <a:defRPr sz="900"/>
            </a:lvl8pPr>
            <a:lvl9pPr marL="376809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BA7C78B6-35C3-40B5-80D3-81E17AC31FB2}" type="datetime1">
              <a:rPr lang="tr-TR" smtClean="0"/>
              <a:t>7.01.2025</a:t>
            </a:fld>
            <a:endParaRPr lang="tr-TR"/>
          </a:p>
        </p:txBody>
      </p:sp>
      <p:sp>
        <p:nvSpPr>
          <p:cNvPr id="6" name="5 Altbilgi Yer Tutucusu"/>
          <p:cNvSpPr>
            <a:spLocks noGrp="1"/>
          </p:cNvSpPr>
          <p:nvPr>
            <p:ph type="ftr" sz="quarter" idx="11"/>
          </p:nvPr>
        </p:nvSpPr>
        <p:spPr/>
        <p:txBody>
          <a:bodyPr/>
          <a:lstStyle/>
          <a:p>
            <a:r>
              <a:rPr lang="tr-TR" smtClean="0"/>
              <a:t>Büyükata İlkokulu ve Ortaokulu Brifing Dosyası</a:t>
            </a:r>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378063" y="428233"/>
            <a:ext cx="6805137" cy="1782234"/>
          </a:xfrm>
          <a:prstGeom prst="rect">
            <a:avLst/>
          </a:prstGeom>
        </p:spPr>
        <p:txBody>
          <a:bodyPr vert="horz" lIns="94201" tIns="47101" rIns="94201" bIns="47101"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378063" y="2495138"/>
            <a:ext cx="6805137" cy="7057149"/>
          </a:xfrm>
          <a:prstGeom prst="rect">
            <a:avLst/>
          </a:prstGeom>
        </p:spPr>
        <p:txBody>
          <a:bodyPr vert="horz" lIns="94201" tIns="47101" rIns="94201" bIns="47101"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378063" y="9911208"/>
            <a:ext cx="1764295" cy="569324"/>
          </a:xfrm>
          <a:prstGeom prst="rect">
            <a:avLst/>
          </a:prstGeom>
        </p:spPr>
        <p:txBody>
          <a:bodyPr vert="horz" lIns="94201" tIns="47101" rIns="94201" bIns="47101" rtlCol="0" anchor="ctr"/>
          <a:lstStyle>
            <a:lvl1pPr algn="l">
              <a:defRPr sz="1200">
                <a:solidFill>
                  <a:schemeClr val="tx1">
                    <a:tint val="75000"/>
                  </a:schemeClr>
                </a:solidFill>
              </a:defRPr>
            </a:lvl1pPr>
          </a:lstStyle>
          <a:p>
            <a:fld id="{4B7735E5-B901-4DE8-B848-5A47AE3B250E}" type="datetime1">
              <a:rPr lang="tr-TR" smtClean="0"/>
              <a:t>7.01.2025</a:t>
            </a:fld>
            <a:endParaRPr lang="tr-TR"/>
          </a:p>
        </p:txBody>
      </p:sp>
      <p:sp>
        <p:nvSpPr>
          <p:cNvPr id="5" name="4 Altbilgi Yer Tutucusu"/>
          <p:cNvSpPr>
            <a:spLocks noGrp="1"/>
          </p:cNvSpPr>
          <p:nvPr>
            <p:ph type="ftr" sz="quarter" idx="3"/>
          </p:nvPr>
        </p:nvSpPr>
        <p:spPr>
          <a:xfrm>
            <a:off x="2583432" y="9911208"/>
            <a:ext cx="2394400" cy="569324"/>
          </a:xfrm>
          <a:prstGeom prst="rect">
            <a:avLst/>
          </a:prstGeom>
        </p:spPr>
        <p:txBody>
          <a:bodyPr vert="horz" lIns="94201" tIns="47101" rIns="94201" bIns="47101" rtlCol="0" anchor="ctr"/>
          <a:lstStyle>
            <a:lvl1pPr algn="ctr">
              <a:defRPr sz="1200">
                <a:solidFill>
                  <a:schemeClr val="tx1">
                    <a:tint val="75000"/>
                  </a:schemeClr>
                </a:solidFill>
              </a:defRPr>
            </a:lvl1pPr>
          </a:lstStyle>
          <a:p>
            <a:r>
              <a:rPr lang="tr-TR" smtClean="0"/>
              <a:t>Büyükata İlkokulu ve Ortaokulu Brifing Dosyası</a:t>
            </a:r>
            <a:endParaRPr lang="tr-TR"/>
          </a:p>
        </p:txBody>
      </p:sp>
      <p:sp>
        <p:nvSpPr>
          <p:cNvPr id="6" name="5 Slayt Numarası Yer Tutucusu"/>
          <p:cNvSpPr>
            <a:spLocks noGrp="1"/>
          </p:cNvSpPr>
          <p:nvPr>
            <p:ph type="sldNum" sz="quarter" idx="4"/>
          </p:nvPr>
        </p:nvSpPr>
        <p:spPr>
          <a:xfrm>
            <a:off x="5418905" y="9911208"/>
            <a:ext cx="1764295" cy="569324"/>
          </a:xfrm>
          <a:prstGeom prst="rect">
            <a:avLst/>
          </a:prstGeom>
        </p:spPr>
        <p:txBody>
          <a:bodyPr vert="horz" lIns="94201" tIns="47101" rIns="94201" bIns="47101" rtlCol="0" anchor="ctr"/>
          <a:lstStyle>
            <a:lvl1pPr algn="r">
              <a:defRPr sz="1200">
                <a:solidFill>
                  <a:schemeClr val="tx1">
                    <a:tint val="75000"/>
                  </a:schemeClr>
                </a:solidFill>
              </a:defRPr>
            </a:lvl1pPr>
          </a:lstStyle>
          <a:p>
            <a:fld id="{B1DEFA8C-F947-479F-BE07-76B6B3F80BF1}"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41705" rtl="0" eaLnBrk="1" latinLnBrk="0" hangingPunct="1">
        <a:spcBef>
          <a:spcPct val="0"/>
        </a:spcBef>
        <a:buNone/>
        <a:defRPr sz="4500" kern="1200">
          <a:solidFill>
            <a:schemeClr val="tx1"/>
          </a:solidFill>
          <a:latin typeface="+mj-lt"/>
          <a:ea typeface="+mj-ea"/>
          <a:cs typeface="+mj-cs"/>
        </a:defRPr>
      </a:lvl1pPr>
    </p:titleStyle>
    <p:bodyStyle>
      <a:lvl1pPr marL="353060" indent="-353060" algn="l" defTabSz="941705"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1pPr>
      <a:lvl2pPr marL="765175" indent="-294640" algn="l" defTabSz="9417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2pPr>
      <a:lvl3pPr marL="1177290" indent="-235585" algn="l" defTabSz="94170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3pPr>
      <a:lvl4pPr marL="1648460" indent="-235585" algn="l" defTabSz="9417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119630" indent="-235585" algn="l" defTabSz="9417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590800" indent="-235585" algn="l" defTabSz="9417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061335" indent="-235585" algn="l" defTabSz="9417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532505" indent="-235585" algn="l" defTabSz="9417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003675" indent="-235585" algn="l" defTabSz="9417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tr-TR"/>
      </a:defPPr>
      <a:lvl1pPr marL="0" algn="l" defTabSz="941705" rtl="0" eaLnBrk="1" latinLnBrk="0" hangingPunct="1">
        <a:defRPr sz="1900" kern="1200">
          <a:solidFill>
            <a:schemeClr val="tx1"/>
          </a:solidFill>
          <a:latin typeface="+mn-lt"/>
          <a:ea typeface="+mn-ea"/>
          <a:cs typeface="+mn-cs"/>
        </a:defRPr>
      </a:lvl1pPr>
      <a:lvl2pPr marL="471170" algn="l" defTabSz="941705" rtl="0" eaLnBrk="1" latinLnBrk="0" hangingPunct="1">
        <a:defRPr sz="1900" kern="1200">
          <a:solidFill>
            <a:schemeClr val="tx1"/>
          </a:solidFill>
          <a:latin typeface="+mn-lt"/>
          <a:ea typeface="+mn-ea"/>
          <a:cs typeface="+mn-cs"/>
        </a:defRPr>
      </a:lvl2pPr>
      <a:lvl3pPr marL="941705" algn="l" defTabSz="941705" rtl="0" eaLnBrk="1" latinLnBrk="0" hangingPunct="1">
        <a:defRPr sz="1900" kern="1200">
          <a:solidFill>
            <a:schemeClr val="tx1"/>
          </a:solidFill>
          <a:latin typeface="+mn-lt"/>
          <a:ea typeface="+mn-ea"/>
          <a:cs typeface="+mn-cs"/>
        </a:defRPr>
      </a:lvl3pPr>
      <a:lvl4pPr marL="1412875" algn="l" defTabSz="941705" rtl="0" eaLnBrk="1" latinLnBrk="0" hangingPunct="1">
        <a:defRPr sz="1900" kern="1200">
          <a:solidFill>
            <a:schemeClr val="tx1"/>
          </a:solidFill>
          <a:latin typeface="+mn-lt"/>
          <a:ea typeface="+mn-ea"/>
          <a:cs typeface="+mn-cs"/>
        </a:defRPr>
      </a:lvl4pPr>
      <a:lvl5pPr marL="1884045" algn="l" defTabSz="941705" rtl="0" eaLnBrk="1" latinLnBrk="0" hangingPunct="1">
        <a:defRPr sz="1900" kern="1200">
          <a:solidFill>
            <a:schemeClr val="tx1"/>
          </a:solidFill>
          <a:latin typeface="+mn-lt"/>
          <a:ea typeface="+mn-ea"/>
          <a:cs typeface="+mn-cs"/>
        </a:defRPr>
      </a:lvl5pPr>
      <a:lvl6pPr marL="2355215" algn="l" defTabSz="941705" rtl="0" eaLnBrk="1" latinLnBrk="0" hangingPunct="1">
        <a:defRPr sz="1900" kern="1200">
          <a:solidFill>
            <a:schemeClr val="tx1"/>
          </a:solidFill>
          <a:latin typeface="+mn-lt"/>
          <a:ea typeface="+mn-ea"/>
          <a:cs typeface="+mn-cs"/>
        </a:defRPr>
      </a:lvl6pPr>
      <a:lvl7pPr marL="2825750" algn="l" defTabSz="941705" rtl="0" eaLnBrk="1" latinLnBrk="0" hangingPunct="1">
        <a:defRPr sz="1900" kern="1200">
          <a:solidFill>
            <a:schemeClr val="tx1"/>
          </a:solidFill>
          <a:latin typeface="+mn-lt"/>
          <a:ea typeface="+mn-ea"/>
          <a:cs typeface="+mn-cs"/>
        </a:defRPr>
      </a:lvl7pPr>
      <a:lvl8pPr marL="3296920" algn="l" defTabSz="941705" rtl="0" eaLnBrk="1" latinLnBrk="0" hangingPunct="1">
        <a:defRPr sz="1900" kern="1200">
          <a:solidFill>
            <a:schemeClr val="tx1"/>
          </a:solidFill>
          <a:latin typeface="+mn-lt"/>
          <a:ea typeface="+mn-ea"/>
          <a:cs typeface="+mn-cs"/>
        </a:defRPr>
      </a:lvl8pPr>
      <a:lvl9pPr marL="3768090" algn="l" defTabSz="94170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hyperlink" Target="http://fatsabuyukata.meb.k12.t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uvarlatılmış Çapraz Köşeli Dikdörtgen 5"/>
          <p:cNvSpPr/>
          <p:nvPr/>
        </p:nvSpPr>
        <p:spPr>
          <a:xfrm>
            <a:off x="180231" y="665674"/>
            <a:ext cx="7200800" cy="9649072"/>
          </a:xfrm>
          <a:prstGeom prst="round2DiagRect">
            <a:avLst/>
          </a:prstGeom>
          <a:solidFill>
            <a:srgbClr val="E6EDF6"/>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Dikdörtgen 10"/>
          <p:cNvSpPr/>
          <p:nvPr/>
        </p:nvSpPr>
        <p:spPr>
          <a:xfrm>
            <a:off x="1788225" y="834003"/>
            <a:ext cx="4056816"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r>
              <a:rPr lang="tr-TR" sz="3600" b="1" cap="none" spc="0" dirty="0">
                <a:ln w="11430"/>
                <a:solidFill>
                  <a:srgbClr val="D00000"/>
                </a:solidFill>
                <a:effectLst>
                  <a:outerShdw blurRad="50800" dist="39000" dir="5460000" algn="tl">
                    <a:srgbClr val="000000">
                      <a:alpha val="38000"/>
                    </a:srgbClr>
                  </a:outerShdw>
                </a:effectLst>
                <a:latin typeface="Arial Black" panose="020B0A04020102020204" pitchFamily="34" charset="0"/>
              </a:rPr>
              <a:t>T.C</a:t>
            </a:r>
          </a:p>
          <a:p>
            <a:pPr lvl="0" algn="ctr"/>
            <a:r>
              <a:rPr lang="tr-TR" sz="3600" b="1" cap="none" spc="0" dirty="0">
                <a:ln w="11430"/>
                <a:solidFill>
                  <a:srgbClr val="D00000"/>
                </a:solidFill>
                <a:effectLst>
                  <a:outerShdw blurRad="50800" dist="39000" dir="5460000" algn="tl">
                    <a:srgbClr val="000000">
                      <a:alpha val="38000"/>
                    </a:srgbClr>
                  </a:outerShdw>
                </a:effectLst>
                <a:latin typeface="Arial Black" panose="020B0A04020102020204" pitchFamily="34" charset="0"/>
              </a:rPr>
              <a:t>ORDU </a:t>
            </a:r>
            <a:r>
              <a:rPr lang="tr-TR" sz="3600" b="1" cap="none" spc="0" dirty="0" smtClean="0">
                <a:ln w="11430"/>
                <a:solidFill>
                  <a:srgbClr val="D00000"/>
                </a:solidFill>
                <a:effectLst>
                  <a:outerShdw blurRad="50800" dist="39000" dir="5460000" algn="tl">
                    <a:srgbClr val="000000">
                      <a:alpha val="38000"/>
                    </a:srgbClr>
                  </a:outerShdw>
                </a:effectLst>
                <a:latin typeface="Arial Black" panose="020B0A04020102020204" pitchFamily="34" charset="0"/>
              </a:rPr>
              <a:t>VALİLİĞİ</a:t>
            </a:r>
            <a:endParaRPr lang="tr-TR" sz="3600" b="1" cap="none" spc="0" dirty="0">
              <a:ln w="11430"/>
              <a:solidFill>
                <a:srgbClr val="D00000"/>
              </a:solidFill>
              <a:effectLst>
                <a:outerShdw blurRad="50800" dist="39000" dir="5460000" algn="tl">
                  <a:srgbClr val="000000">
                    <a:alpha val="38000"/>
                  </a:srgbClr>
                </a:outerShdw>
              </a:effectLst>
            </a:endParaRPr>
          </a:p>
        </p:txBody>
      </p:sp>
      <p:sp>
        <p:nvSpPr>
          <p:cNvPr id="17" name="Dikdörtgen 16"/>
          <p:cNvSpPr/>
          <p:nvPr/>
        </p:nvSpPr>
        <p:spPr>
          <a:xfrm>
            <a:off x="1593858" y="5235783"/>
            <a:ext cx="4289316" cy="1077218"/>
          </a:xfrm>
          <a:prstGeom prst="rect">
            <a:avLst/>
          </a:prstGeom>
          <a:noFill/>
        </p:spPr>
        <p:txBody>
          <a:bodyPr wrap="none" lIns="91440" tIns="45720" rIns="91440" bIns="45720">
            <a:spAutoFit/>
          </a:bodyPr>
          <a:lstStyle/>
          <a:p>
            <a:pPr lvl="0" algn="ctr"/>
            <a:r>
              <a:rPr lang="tr-TR"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Black" panose="020B0A04020102020204" pitchFamily="34" charset="0"/>
              </a:rPr>
              <a:t>FATSA BÜYÜKATA</a:t>
            </a:r>
          </a:p>
          <a:p>
            <a:pPr lvl="0" algn="ctr"/>
            <a:r>
              <a:rPr lang="tr-TR"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Black" panose="020B0A04020102020204" pitchFamily="34" charset="0"/>
              </a:rPr>
              <a:t>ORTAOKULU</a:t>
            </a:r>
            <a:endParaRPr lang="tr-T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Black" panose="020B0A04020102020204" pitchFamily="34" charset="0"/>
            </a:endParaRPr>
          </a:p>
        </p:txBody>
      </p:sp>
      <p:sp>
        <p:nvSpPr>
          <p:cNvPr id="19" name="Dikdörtgen 18"/>
          <p:cNvSpPr/>
          <p:nvPr/>
        </p:nvSpPr>
        <p:spPr>
          <a:xfrm>
            <a:off x="675549" y="7612047"/>
            <a:ext cx="6282168" cy="830997"/>
          </a:xfrm>
          <a:prstGeom prst="rect">
            <a:avLst/>
          </a:prstGeom>
          <a:noFill/>
        </p:spPr>
        <p:txBody>
          <a:bodyPr wrap="none" lIns="91440" tIns="45720" rIns="91440" bIns="45720">
            <a:spAutoFit/>
          </a:bodyPr>
          <a:lstStyle/>
          <a:p>
            <a:pPr algn="ctr"/>
            <a:r>
              <a:rPr lang="tr-TR" sz="4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rPr>
              <a:t>BRİFİNG DOSYASI</a:t>
            </a:r>
            <a:endParaRPr lang="tr-TR" sz="4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endParaRPr>
          </a:p>
        </p:txBody>
      </p:sp>
      <p:sp>
        <p:nvSpPr>
          <p:cNvPr id="20" name="Dikdörtgen 19"/>
          <p:cNvSpPr/>
          <p:nvPr/>
        </p:nvSpPr>
        <p:spPr>
          <a:xfrm>
            <a:off x="2416254" y="9091116"/>
            <a:ext cx="280076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3600" b="1" cap="none" spc="0" dirty="0" smtClean="0">
                <a:ln w="11430"/>
                <a:solidFill>
                  <a:srgbClr val="C00000"/>
                </a:solidFill>
                <a:effectLst>
                  <a:outerShdw blurRad="50800" dist="39000" dir="5460000" algn="tl">
                    <a:srgbClr val="000000">
                      <a:alpha val="38000"/>
                    </a:srgbClr>
                  </a:outerShdw>
                </a:effectLst>
                <a:latin typeface="Arial Black" panose="020B0A04020102020204" pitchFamily="34" charset="0"/>
              </a:rPr>
              <a:t>2024-2025</a:t>
            </a:r>
            <a:endParaRPr lang="tr-TR" sz="3600" b="1" cap="none" spc="0" dirty="0">
              <a:ln w="11430"/>
              <a:solidFill>
                <a:srgbClr val="C00000"/>
              </a:solidFill>
              <a:effectLst>
                <a:outerShdw blurRad="50800" dist="39000" dir="5460000" algn="tl">
                  <a:srgbClr val="000000">
                    <a:alpha val="38000"/>
                  </a:srgbClr>
                </a:outerShdw>
              </a:effectLst>
              <a:latin typeface="Arial Black" panose="020B0A04020102020204" pitchFamily="34" charset="0"/>
            </a:endParaRPr>
          </a:p>
        </p:txBody>
      </p:sp>
      <p:pic>
        <p:nvPicPr>
          <p:cNvPr id="1026" name="Picture 2" descr="E:\111\BÜYÜKATA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5184" y="2112815"/>
            <a:ext cx="2801837" cy="2801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62229" y="234132"/>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4" name="Metin kutusu 3"/>
          <p:cNvSpPr txBox="1"/>
          <p:nvPr/>
        </p:nvSpPr>
        <p:spPr>
          <a:xfrm>
            <a:off x="360250" y="1098228"/>
            <a:ext cx="6804755" cy="1754326"/>
          </a:xfrm>
          <a:prstGeom prst="rect">
            <a:avLst/>
          </a:prstGeom>
          <a:noFill/>
        </p:spPr>
        <p:txBody>
          <a:bodyPr wrap="square" rtlCol="0">
            <a:spAutoFit/>
          </a:bodyPr>
          <a:lstStyle/>
          <a:p>
            <a:pPr lvl="1"/>
            <a:r>
              <a:rPr lang="tr-TR" b="1" dirty="0">
                <a:solidFill>
                  <a:srgbClr val="FF0000"/>
                </a:solidFill>
              </a:rPr>
              <a:t>EĞİTİM ÖĞRETİM DURUMU    </a:t>
            </a:r>
            <a:r>
              <a:rPr lang="tr-TR" b="1" dirty="0" smtClean="0">
                <a:solidFill>
                  <a:srgbClr val="FF0000"/>
                </a:solidFill>
              </a:rPr>
              <a:t>:</a:t>
            </a:r>
            <a:endParaRPr lang="tr-TR" dirty="0"/>
          </a:p>
          <a:p>
            <a:pPr lvl="1"/>
            <a:r>
              <a:rPr lang="tr-TR" sz="2400" dirty="0"/>
              <a:t>	</a:t>
            </a:r>
            <a:r>
              <a:rPr lang="tr-TR" sz="1600" dirty="0" smtClean="0"/>
              <a:t>Okulumuz</a:t>
            </a:r>
            <a:r>
              <a:rPr lang="tr-TR" sz="1600" b="1" dirty="0" smtClean="0"/>
              <a:t> </a:t>
            </a:r>
            <a:r>
              <a:rPr lang="tr-TR" sz="1600" dirty="0"/>
              <a:t>4+4+4  yeni eğitim  sisteminde hem ilk okul hem de orta okul olarak eğitim – </a:t>
            </a:r>
            <a:r>
              <a:rPr lang="tr-TR" sz="1600" dirty="0" smtClean="0"/>
              <a:t>öğretime devam  etmekte iken 2013/2014 eğitim öğretim yılından itibaren ortaokul olarak  eğitim öğretime devam etmekte ve 1  okul öncesi sınıfı ile  1 özel eğitim( zihinsel Engelliler sınıfı) bulunmaktadır.</a:t>
            </a:r>
            <a:endParaRPr lang="tr-TR" sz="1600" dirty="0"/>
          </a:p>
        </p:txBody>
      </p:sp>
      <p:sp>
        <p:nvSpPr>
          <p:cNvPr id="6" name="Dikdörtgen 5"/>
          <p:cNvSpPr/>
          <p:nvPr/>
        </p:nvSpPr>
        <p:spPr>
          <a:xfrm>
            <a:off x="2985557" y="388601"/>
            <a:ext cx="1554143"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2400" b="1" cap="none" spc="0" dirty="0" smtClean="0">
                <a:ln w="11430"/>
                <a:solidFill>
                  <a:srgbClr val="C00000"/>
                </a:solidFill>
                <a:effectLst>
                  <a:outerShdw blurRad="50800" dist="39000" dir="5460000" algn="tl">
                    <a:srgbClr val="000000">
                      <a:alpha val="38000"/>
                    </a:srgbClr>
                  </a:outerShdw>
                </a:effectLst>
              </a:rPr>
              <a:t>III. BÖLÜM</a:t>
            </a:r>
            <a:endParaRPr lang="tr-TR" sz="2400" b="1" cap="none" spc="0" dirty="0">
              <a:ln w="11430"/>
              <a:solidFill>
                <a:srgbClr val="C00000"/>
              </a:solidFill>
              <a:effectLst>
                <a:outerShdw blurRad="50800" dist="39000" dir="5460000" algn="tl">
                  <a:srgbClr val="000000">
                    <a:alpha val="38000"/>
                  </a:srgbClr>
                </a:outerShdw>
              </a:effectLst>
            </a:endParaRPr>
          </a:p>
        </p:txBody>
      </p:sp>
      <p:sp>
        <p:nvSpPr>
          <p:cNvPr id="9" name="Metin kutusu 8"/>
          <p:cNvSpPr txBox="1"/>
          <p:nvPr/>
        </p:nvSpPr>
        <p:spPr>
          <a:xfrm>
            <a:off x="396255" y="450156"/>
            <a:ext cx="504056" cy="400110"/>
          </a:xfrm>
          <a:prstGeom prst="rect">
            <a:avLst/>
          </a:prstGeom>
          <a:noFill/>
        </p:spPr>
        <p:txBody>
          <a:bodyPr wrap="square" rtlCol="0">
            <a:spAutoFit/>
          </a:bodyPr>
          <a:lstStyle/>
          <a:p>
            <a:r>
              <a:rPr lang="tr-TR" b="1" dirty="0" smtClean="0">
                <a:solidFill>
                  <a:schemeClr val="bg1"/>
                </a:solidFill>
              </a:rPr>
              <a:t>10</a:t>
            </a:r>
            <a:endParaRPr lang="tr-TR" b="1" dirty="0">
              <a:solidFill>
                <a:schemeClr val="bg1"/>
              </a:solidFill>
            </a:endParaRPr>
          </a:p>
        </p:txBody>
      </p:sp>
      <p:graphicFrame>
        <p:nvGraphicFramePr>
          <p:cNvPr id="10" name="7 Tablo"/>
          <p:cNvGraphicFramePr>
            <a:graphicFrameLocks noGrp="1"/>
          </p:cNvGraphicFramePr>
          <p:nvPr>
            <p:extLst>
              <p:ext uri="{D42A27DB-BD31-4B8C-83A1-F6EECF244321}">
                <p14:modId xmlns:p14="http://schemas.microsoft.com/office/powerpoint/2010/main" val="1359730571"/>
              </p:ext>
            </p:extLst>
          </p:nvPr>
        </p:nvGraphicFramePr>
        <p:xfrm>
          <a:off x="648283" y="2824897"/>
          <a:ext cx="6048671" cy="3148171"/>
        </p:xfrm>
        <a:graphic>
          <a:graphicData uri="http://schemas.openxmlformats.org/drawingml/2006/table">
            <a:tbl>
              <a:tblPr firstRow="1" bandRow="1">
                <a:tableStyleId>{85BE263C-DBD7-4A20-BB59-AAB30ACAA65A}</a:tableStyleId>
              </a:tblPr>
              <a:tblGrid>
                <a:gridCol w="2876806">
                  <a:extLst>
                    <a:ext uri="{9D8B030D-6E8A-4147-A177-3AD203B41FA5}">
                      <a16:colId xmlns:a16="http://schemas.microsoft.com/office/drawing/2014/main" val="20000"/>
                    </a:ext>
                  </a:extLst>
                </a:gridCol>
                <a:gridCol w="1475286">
                  <a:extLst>
                    <a:ext uri="{9D8B030D-6E8A-4147-A177-3AD203B41FA5}">
                      <a16:colId xmlns:a16="http://schemas.microsoft.com/office/drawing/2014/main" val="20001"/>
                    </a:ext>
                  </a:extLst>
                </a:gridCol>
                <a:gridCol w="1696579">
                  <a:extLst>
                    <a:ext uri="{9D8B030D-6E8A-4147-A177-3AD203B41FA5}">
                      <a16:colId xmlns:a16="http://schemas.microsoft.com/office/drawing/2014/main" val="20002"/>
                    </a:ext>
                  </a:extLst>
                </a:gridCol>
              </a:tblGrid>
              <a:tr h="469109">
                <a:tc gridSpan="3">
                  <a:txBody>
                    <a:bodyPr/>
                    <a:lstStyle/>
                    <a:p>
                      <a:pPr algn="ctr"/>
                      <a:r>
                        <a:rPr lang="tr-TR" sz="1400" dirty="0" smtClean="0">
                          <a:latin typeface="Verdana" panose="020B0604030504040204" pitchFamily="34" charset="0"/>
                          <a:ea typeface="Verdana" panose="020B0604030504040204" pitchFamily="34" charset="0"/>
                          <a:cs typeface="Verdana" panose="020B0604030504040204" pitchFamily="34" charset="0"/>
                        </a:rPr>
                        <a:t>SEÇMELİ DERSLER</a:t>
                      </a:r>
                      <a:endParaRPr lang="tr-TR" sz="14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539391">
                <a:tc>
                  <a:txBody>
                    <a:bodyPr/>
                    <a:lstStyle/>
                    <a:p>
                      <a:pPr algn="ctr"/>
                      <a:r>
                        <a:rPr lang="tr-TR" sz="1100" b="1" dirty="0" smtClean="0">
                          <a:solidFill>
                            <a:srgbClr val="C00000"/>
                          </a:solidFill>
                          <a:latin typeface="Arial Black" panose="020B0A04020102020204" pitchFamily="34" charset="0"/>
                          <a:ea typeface="Verdana" panose="020B0604030504040204" pitchFamily="34" charset="0"/>
                          <a:cs typeface="Verdana" panose="020B0604030504040204" pitchFamily="34" charset="0"/>
                        </a:rPr>
                        <a:t>SEÇMELİ DERSİN ADI</a:t>
                      </a:r>
                      <a:endParaRPr lang="tr-TR" sz="1100" b="1" dirty="0">
                        <a:solidFill>
                          <a:srgbClr val="C00000"/>
                        </a:solidFill>
                        <a:latin typeface="Arial Black" panose="020B0A0402010202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r>
                        <a:rPr lang="tr-TR" sz="1000" b="1" dirty="0" smtClean="0">
                          <a:solidFill>
                            <a:srgbClr val="C00000"/>
                          </a:solidFill>
                          <a:effectLst/>
                          <a:latin typeface="Arial Black" panose="020B0A04020102020204" pitchFamily="34" charset="0"/>
                        </a:rPr>
                        <a:t>ÖĞRENCİ SAYISI</a:t>
                      </a:r>
                      <a:endParaRPr lang="tr-TR" sz="1000" b="1" dirty="0">
                        <a:solidFill>
                          <a:srgbClr val="C00000"/>
                        </a:solidFill>
                        <a:effectLst/>
                        <a:latin typeface="Arial Black" panose="020B0A0402010202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r>
                        <a:rPr lang="tr-TR" sz="1000" b="1" dirty="0" smtClean="0">
                          <a:solidFill>
                            <a:srgbClr val="C00000"/>
                          </a:solidFill>
                          <a:effectLst/>
                          <a:latin typeface="Arial Black" panose="020B0A04020102020204" pitchFamily="34" charset="0"/>
                        </a:rPr>
                        <a:t>AÇILAN SINIF SAYISI</a:t>
                      </a:r>
                      <a:endParaRPr lang="tr-TR" sz="1000" b="1" dirty="0">
                        <a:solidFill>
                          <a:srgbClr val="C00000"/>
                        </a:solidFill>
                        <a:effectLst/>
                        <a:latin typeface="Arial Black" panose="020B0A0402010202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294661">
                <a:tc>
                  <a:txBody>
                    <a:bodyPr/>
                    <a:lstStyle/>
                    <a:p>
                      <a:pPr algn="l" defTabSz="914400"/>
                      <a:r>
                        <a:rPr lang="tr-TR" sz="1400" b="1" dirty="0" smtClean="0">
                          <a:latin typeface="Verdana" panose="020B0604030504040204" pitchFamily="34" charset="0"/>
                          <a:ea typeface="Verdana" panose="020B0604030504040204" pitchFamily="34" charset="0"/>
                          <a:cs typeface="Verdana" panose="020B0604030504040204" pitchFamily="34" charset="0"/>
                        </a:rPr>
                        <a:t>Kur'an-ı Kerim</a:t>
                      </a:r>
                      <a:endParaRPr lang="tr-TR" sz="14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indent="0" algn="ctr" defTabSz="941705" rtl="0" eaLnBrk="1" fontAlgn="auto" latinLnBrk="0" hangingPunct="1">
                        <a:lnSpc>
                          <a:spcPct val="100000"/>
                        </a:lnSpc>
                        <a:spcBef>
                          <a:spcPts val="0"/>
                        </a:spcBef>
                        <a:spcAft>
                          <a:spcPts val="0"/>
                        </a:spcAft>
                        <a:buClrTx/>
                        <a:buSzTx/>
                        <a:buFontTx/>
                        <a:buNone/>
                        <a:defRPr/>
                      </a:pPr>
                      <a:r>
                        <a:rPr lang="tr-TR" sz="1200" b="0" dirty="0" smtClean="0">
                          <a:effectLst/>
                          <a:latin typeface="Arial Narrow" panose="020B0606020202030204" pitchFamily="34" charset="0"/>
                          <a:ea typeface="Times New Roman" panose="02020603050405020304"/>
                        </a:rPr>
                        <a:t>69</a:t>
                      </a: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200" b="0" dirty="0" smtClean="0">
                          <a:effectLst/>
                          <a:latin typeface="Arial Narrow" panose="020B0606020202030204" pitchFamily="34" charset="0"/>
                          <a:ea typeface="+mn-ea"/>
                        </a:rPr>
                        <a:t>2</a:t>
                      </a:r>
                      <a:endParaRPr lang="tr-TR" sz="1200" b="0"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6743">
                <a:tc>
                  <a:txBody>
                    <a:bodyPr/>
                    <a:lstStyle/>
                    <a:p>
                      <a:pPr algn="l" defTabSz="914400"/>
                      <a:r>
                        <a:rPr lang="tr-TR" sz="1400" b="1" dirty="0" smtClean="0">
                          <a:latin typeface="Verdana" panose="020B0604030504040204" pitchFamily="34" charset="0"/>
                          <a:ea typeface="Verdana" panose="020B0604030504040204" pitchFamily="34" charset="0"/>
                          <a:cs typeface="Verdana" panose="020B0604030504040204" pitchFamily="34" charset="0"/>
                        </a:rPr>
                        <a:t>Bilim Uygulamaları</a:t>
                      </a:r>
                      <a:endParaRPr lang="tr-TR" sz="14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tr-TR" sz="1200" b="0" dirty="0" smtClean="0">
                          <a:latin typeface="Arial Narrow" panose="020B0606020202030204" pitchFamily="34" charset="0"/>
                          <a:ea typeface="Verdana" panose="020B0604030504040204" pitchFamily="34" charset="0"/>
                          <a:cs typeface="Verdana" panose="020B0604030504040204" pitchFamily="34" charset="0"/>
                        </a:rPr>
                        <a:t>514</a:t>
                      </a: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200" b="0" dirty="0" smtClean="0">
                          <a:latin typeface="Arial Narrow" panose="020B0606020202030204" pitchFamily="34" charset="0"/>
                        </a:rPr>
                        <a:t>20</a:t>
                      </a:r>
                      <a:endParaRPr lang="tr-TR" sz="12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6743">
                <a:tc>
                  <a:txBody>
                    <a:bodyPr/>
                    <a:lstStyle/>
                    <a:p>
                      <a:pPr algn="l" defTabSz="914400"/>
                      <a:r>
                        <a:rPr lang="tr-TR" sz="1400" b="1" dirty="0" smtClean="0">
                          <a:latin typeface="Verdana" panose="020B0604030504040204" pitchFamily="34" charset="0"/>
                          <a:ea typeface="Verdana" panose="020B0604030504040204" pitchFamily="34" charset="0"/>
                          <a:cs typeface="Verdana" panose="020B0604030504040204" pitchFamily="34" charset="0"/>
                        </a:rPr>
                        <a:t>Düşünme Eğitimi</a:t>
                      </a:r>
                      <a:endParaRPr lang="tr-TR" sz="14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tr-TR" sz="1200" b="0" dirty="0" smtClean="0">
                          <a:latin typeface="Arial Narrow" panose="020B0606020202030204" pitchFamily="34" charset="0"/>
                          <a:ea typeface="Verdana" panose="020B0604030504040204" pitchFamily="34" charset="0"/>
                          <a:cs typeface="Verdana" panose="020B0604030504040204" pitchFamily="34" charset="0"/>
                        </a:rPr>
                        <a:t>103</a:t>
                      </a: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tr-TR" sz="1200" b="0" dirty="0" smtClean="0">
                          <a:latin typeface="Arial Narrow" panose="020B0606020202030204" pitchFamily="34" charset="0"/>
                        </a:rPr>
                        <a:t>3</a:t>
                      </a:r>
                      <a:endParaRPr lang="tr-TR" sz="12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r h="310871">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400" b="1" dirty="0" smtClean="0">
                          <a:latin typeface="Verdana" panose="020B0604030504040204" pitchFamily="34" charset="0"/>
                          <a:ea typeface="Verdana" panose="020B0604030504040204" pitchFamily="34" charset="0"/>
                          <a:cs typeface="Verdana" panose="020B0604030504040204" pitchFamily="34" charset="0"/>
                        </a:rPr>
                        <a:t>Spor  ve  Fiziki Etkinlikler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tr-TR" sz="1200" b="0" dirty="0" smtClean="0">
                          <a:latin typeface="Arial Narrow" panose="020B0606020202030204" pitchFamily="34" charset="0"/>
                          <a:ea typeface="Verdana" panose="020B0604030504040204" pitchFamily="34" charset="0"/>
                          <a:cs typeface="Verdana" panose="020B0604030504040204" pitchFamily="34" charset="0"/>
                        </a:rPr>
                        <a:t>2496</a:t>
                      </a: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200" b="0" dirty="0" smtClean="0">
                          <a:latin typeface="Arial Narrow" panose="020B0606020202030204" pitchFamily="34" charset="0"/>
                        </a:rPr>
                        <a:t>15</a:t>
                      </a:r>
                      <a:endParaRPr lang="tr-TR" sz="12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6743">
                <a:tc>
                  <a:txBody>
                    <a:bodyPr/>
                    <a:lstStyle/>
                    <a:p>
                      <a:pPr marL="0" marR="0" lvl="3" indent="0" algn="l" defTabSz="941705" rtl="0" eaLnBrk="1" fontAlgn="auto" latinLnBrk="0" hangingPunct="1">
                        <a:lnSpc>
                          <a:spcPct val="100000"/>
                        </a:lnSpc>
                        <a:spcBef>
                          <a:spcPts val="0"/>
                        </a:spcBef>
                        <a:spcAft>
                          <a:spcPts val="0"/>
                        </a:spcAft>
                        <a:buClrTx/>
                        <a:buSzTx/>
                        <a:buFontTx/>
                        <a:buNone/>
                        <a:defRPr/>
                      </a:pPr>
                      <a:r>
                        <a:rPr lang="tr-TR" sz="1400" b="1" dirty="0" smtClean="0">
                          <a:latin typeface="Verdana" panose="020B0604030504040204" pitchFamily="34" charset="0"/>
                          <a:ea typeface="Verdana" panose="020B0604030504040204" pitchFamily="34" charset="0"/>
                          <a:cs typeface="Verdana" panose="020B0604030504040204" pitchFamily="34" charset="0"/>
                        </a:rPr>
                        <a:t>Yabancı Dil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tr-TR" sz="1200" b="0" dirty="0" smtClean="0">
                          <a:latin typeface="Arial Narrow" panose="020B0606020202030204" pitchFamily="34" charset="0"/>
                          <a:ea typeface="Verdana" panose="020B0604030504040204" pitchFamily="34" charset="0"/>
                          <a:cs typeface="Verdana" panose="020B0604030504040204" pitchFamily="34" charset="0"/>
                        </a:rPr>
                        <a:t>663</a:t>
                      </a: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tr-TR" sz="1200" b="0" dirty="0" smtClean="0">
                          <a:latin typeface="Arial Narrow" panose="020B0606020202030204" pitchFamily="34" charset="0"/>
                        </a:rPr>
                        <a:t>20</a:t>
                      </a:r>
                      <a:endParaRPr lang="tr-TR" sz="12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7"/>
                  </a:ext>
                </a:extLst>
              </a:tr>
              <a:tr h="276743">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400" b="1" dirty="0" smtClean="0">
                          <a:latin typeface="Verdana" panose="020B0604030504040204" pitchFamily="34" charset="0"/>
                          <a:ea typeface="Verdana" panose="020B0604030504040204" pitchFamily="34" charset="0"/>
                          <a:cs typeface="Verdana" panose="020B0604030504040204" pitchFamily="34" charset="0"/>
                        </a:rPr>
                        <a:t>Matematik Uygulamaları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indent="0" algn="ctr" defTabSz="941705" rtl="0" eaLnBrk="1" fontAlgn="auto" latinLnBrk="0" hangingPunct="1">
                        <a:lnSpc>
                          <a:spcPct val="100000"/>
                        </a:lnSpc>
                        <a:spcBef>
                          <a:spcPts val="0"/>
                        </a:spcBef>
                        <a:spcAft>
                          <a:spcPts val="0"/>
                        </a:spcAft>
                        <a:buClrTx/>
                        <a:buSzTx/>
                        <a:buFontTx/>
                        <a:buNone/>
                        <a:defRPr/>
                      </a:pPr>
                      <a:r>
                        <a:rPr lang="tr-TR" sz="1200" b="0" dirty="0" smtClean="0">
                          <a:effectLst/>
                          <a:latin typeface="Arial Narrow" panose="020B0606020202030204" pitchFamily="34" charset="0"/>
                          <a:ea typeface="+mn-ea"/>
                        </a:rPr>
                        <a:t>661</a:t>
                      </a:r>
                      <a:endParaRPr lang="tr-TR" sz="1200" b="0" dirty="0" smtClean="0">
                        <a:effectLst/>
                        <a:latin typeface="Arial Narrow" panose="020B0606020202030204" pitchFamily="34" charset="0"/>
                        <a:ea typeface="Times New Roman" panose="020206030504050203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200" b="0" dirty="0" smtClean="0">
                          <a:latin typeface="Arial Narrow" panose="020B0606020202030204" pitchFamily="34" charset="0"/>
                        </a:rPr>
                        <a:t>20</a:t>
                      </a:r>
                      <a:endParaRPr lang="tr-TR" sz="12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6743">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400" b="1" dirty="0" smtClean="0">
                          <a:latin typeface="Verdana" panose="020B0604030504040204" pitchFamily="34" charset="0"/>
                          <a:ea typeface="Verdana" panose="020B0604030504040204" pitchFamily="34" charset="0"/>
                          <a:cs typeface="Verdana" panose="020B0604030504040204" pitchFamily="34" charset="0"/>
                        </a:rPr>
                        <a:t>Temel Dini Bil.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indent="0" algn="ctr" defTabSz="941705" rtl="0" eaLnBrk="1" fontAlgn="auto" latinLnBrk="0" hangingPunct="1">
                        <a:lnSpc>
                          <a:spcPct val="100000"/>
                        </a:lnSpc>
                        <a:spcBef>
                          <a:spcPts val="0"/>
                        </a:spcBef>
                        <a:spcAft>
                          <a:spcPts val="0"/>
                        </a:spcAft>
                        <a:buClrTx/>
                        <a:buSzTx/>
                        <a:buFontTx/>
                        <a:buNone/>
                        <a:defRPr/>
                      </a:pPr>
                      <a:r>
                        <a:rPr lang="tr-TR" sz="1200" b="0" dirty="0" smtClean="0">
                          <a:effectLst/>
                          <a:latin typeface="Arial Narrow" panose="020B0606020202030204" pitchFamily="34" charset="0"/>
                          <a:ea typeface="Times New Roman" panose="02020603050405020304"/>
                        </a:rPr>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200" b="0" dirty="0" smtClean="0">
                          <a:latin typeface="Arial Narrow" panose="020B0606020202030204" pitchFamily="34" charset="0"/>
                        </a:rPr>
                        <a:t>5</a:t>
                      </a:r>
                      <a:endParaRPr lang="tr-TR" sz="12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graphicFrame>
        <p:nvGraphicFramePr>
          <p:cNvPr id="12" name="7 Tablo"/>
          <p:cNvGraphicFramePr>
            <a:graphicFrameLocks noGrp="1"/>
          </p:cNvGraphicFramePr>
          <p:nvPr>
            <p:extLst>
              <p:ext uri="{D42A27DB-BD31-4B8C-83A1-F6EECF244321}">
                <p14:modId xmlns:p14="http://schemas.microsoft.com/office/powerpoint/2010/main" val="3247257447"/>
              </p:ext>
            </p:extLst>
          </p:nvPr>
        </p:nvGraphicFramePr>
        <p:xfrm>
          <a:off x="648283" y="6651092"/>
          <a:ext cx="6048672" cy="3005675"/>
        </p:xfrm>
        <a:graphic>
          <a:graphicData uri="http://schemas.openxmlformats.org/drawingml/2006/table">
            <a:tbl>
              <a:tblPr firstRow="1" bandRow="1">
                <a:tableStyleId>{85BE263C-DBD7-4A20-BB59-AAB30ACAA65A}</a:tableStyleId>
              </a:tblPr>
              <a:tblGrid>
                <a:gridCol w="2314291">
                  <a:extLst>
                    <a:ext uri="{9D8B030D-6E8A-4147-A177-3AD203B41FA5}">
                      <a16:colId xmlns:a16="http://schemas.microsoft.com/office/drawing/2014/main" val="20000"/>
                    </a:ext>
                  </a:extLst>
                </a:gridCol>
                <a:gridCol w="761791">
                  <a:extLst>
                    <a:ext uri="{9D8B030D-6E8A-4147-A177-3AD203B41FA5}">
                      <a16:colId xmlns:a16="http://schemas.microsoft.com/office/drawing/2014/main" val="20001"/>
                    </a:ext>
                  </a:extLst>
                </a:gridCol>
                <a:gridCol w="704338">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324036">
                  <a:extLst>
                    <a:ext uri="{9D8B030D-6E8A-4147-A177-3AD203B41FA5}">
                      <a16:colId xmlns:a16="http://schemas.microsoft.com/office/drawing/2014/main" val="20006"/>
                    </a:ext>
                  </a:extLst>
                </a:gridCol>
              </a:tblGrid>
              <a:tr h="423800">
                <a:tc gridSpan="7">
                  <a:txBody>
                    <a:bodyPr/>
                    <a:lstStyle/>
                    <a:p>
                      <a:endParaRPr lang="tr-T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636003">
                <a:tc>
                  <a:txBody>
                    <a:bodyPr/>
                    <a:lstStyle/>
                    <a:p>
                      <a:pPr algn="ctr"/>
                      <a:r>
                        <a:rPr lang="tr-TR" sz="1000" b="1" dirty="0" smtClean="0">
                          <a:solidFill>
                            <a:srgbClr val="C00000"/>
                          </a:solidFill>
                          <a:latin typeface="Arial Black" panose="020B0A04020102020204" pitchFamily="34" charset="0"/>
                          <a:ea typeface="Verdana" panose="020B0604030504040204" pitchFamily="34" charset="0"/>
                          <a:cs typeface="Verdana" panose="020B0604030504040204" pitchFamily="34" charset="0"/>
                        </a:rPr>
                        <a:t>DERSLER</a:t>
                      </a:r>
                      <a:endParaRPr lang="tr-TR" sz="1000" b="1" dirty="0">
                        <a:solidFill>
                          <a:srgbClr val="C00000"/>
                        </a:solidFill>
                        <a:latin typeface="Arial Black" panose="020B0A0402010202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r>
                        <a:rPr lang="tr-TR" sz="900" b="1" dirty="0" smtClean="0">
                          <a:solidFill>
                            <a:schemeClr val="tx1"/>
                          </a:solidFill>
                          <a:effectLst/>
                          <a:latin typeface="Arial Black" panose="020B0A04020102020204" pitchFamily="34" charset="0"/>
                          <a:ea typeface="Times New Roman" panose="02020603050405020304"/>
                        </a:rPr>
                        <a:t>2021 LGS DERS ORT.</a:t>
                      </a:r>
                      <a:endParaRPr lang="tr-TR" sz="900" b="1" dirty="0">
                        <a:solidFill>
                          <a:schemeClr val="tx1"/>
                        </a:solidFill>
                        <a:effectLst/>
                        <a:latin typeface="Arial Black" panose="020B0A0402010202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r>
                        <a:rPr lang="tr-TR" sz="900" b="1" dirty="0" smtClean="0">
                          <a:solidFill>
                            <a:schemeClr val="tx1"/>
                          </a:solidFill>
                          <a:effectLst/>
                          <a:latin typeface="Arial Black" panose="020B0A04020102020204" pitchFamily="34" charset="0"/>
                          <a:ea typeface="Times New Roman" panose="02020603050405020304"/>
                        </a:rPr>
                        <a:t>2022 LGS DERS ORT.</a:t>
                      </a:r>
                      <a:endParaRPr lang="tr-TR" sz="900" b="1" dirty="0">
                        <a:solidFill>
                          <a:schemeClr val="tx1"/>
                        </a:solidFill>
                        <a:effectLst/>
                        <a:latin typeface="Arial Black" panose="020B0A0402010202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indent="0" algn="ctr" defTabSz="941705" rtl="0" eaLnBrk="1" fontAlgn="auto" latinLnBrk="0" hangingPunct="1">
                        <a:lnSpc>
                          <a:spcPct val="100000"/>
                        </a:lnSpc>
                        <a:spcBef>
                          <a:spcPts val="0"/>
                        </a:spcBef>
                        <a:spcAft>
                          <a:spcPts val="0"/>
                        </a:spcAft>
                        <a:buClrTx/>
                        <a:buSzTx/>
                        <a:buFontTx/>
                        <a:buNone/>
                        <a:tabLst/>
                        <a:defRPr/>
                      </a:pPr>
                      <a:r>
                        <a:rPr lang="tr-TR" sz="800" b="1" dirty="0" smtClean="0">
                          <a:solidFill>
                            <a:schemeClr val="tx1"/>
                          </a:solidFill>
                          <a:effectLst/>
                          <a:latin typeface="Arial Black" panose="020B0A04020102020204" pitchFamily="34" charset="0"/>
                          <a:ea typeface="Times New Roman" panose="02020603050405020304"/>
                        </a:rPr>
                        <a:t>2023 LGS DERS ORT.</a:t>
                      </a: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r>
                        <a:rPr lang="tr-TR" sz="900" b="1" dirty="0" smtClean="0">
                          <a:solidFill>
                            <a:schemeClr val="tx1"/>
                          </a:solidFill>
                          <a:effectLst/>
                          <a:latin typeface="Arial Black" panose="020B0A04020102020204" pitchFamily="34" charset="0"/>
                          <a:ea typeface="Times New Roman" panose="02020603050405020304"/>
                        </a:rPr>
                        <a:t>2024 LGS DERS ORT.</a:t>
                      </a:r>
                      <a:endParaRPr lang="tr-TR" sz="900" b="1" dirty="0">
                        <a:solidFill>
                          <a:schemeClr val="tx1"/>
                        </a:solidFill>
                        <a:effectLst/>
                        <a:latin typeface="Arial Black" panose="020B0A0402010202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indent="0" algn="ctr" defTabSz="941705" rtl="0" eaLnBrk="1" fontAlgn="auto" latinLnBrk="0" hangingPunct="1">
                        <a:lnSpc>
                          <a:spcPct val="100000"/>
                        </a:lnSpc>
                        <a:spcBef>
                          <a:spcPts val="0"/>
                        </a:spcBef>
                        <a:spcAft>
                          <a:spcPts val="0"/>
                        </a:spcAft>
                        <a:buClrTx/>
                        <a:buSzTx/>
                        <a:buFontTx/>
                        <a:buNone/>
                        <a:tabLst/>
                        <a:defRPr/>
                      </a:pPr>
                      <a:r>
                        <a:rPr lang="tr-TR" sz="800" b="1" dirty="0" smtClean="0">
                          <a:solidFill>
                            <a:schemeClr val="tx1"/>
                          </a:solidFill>
                          <a:effectLst/>
                          <a:latin typeface="Arial Black" panose="020B0A04020102020204" pitchFamily="34" charset="0"/>
                          <a:ea typeface="Times New Roman" panose="02020603050405020304"/>
                        </a:rPr>
                        <a:t>2025 LGS DERS ORT.</a:t>
                      </a:r>
                    </a:p>
                    <a:p>
                      <a:pPr algn="ctr">
                        <a:spcAft>
                          <a:spcPts val="0"/>
                        </a:spcAft>
                      </a:pPr>
                      <a:endParaRPr lang="tr-TR" sz="600" b="1" dirty="0">
                        <a:solidFill>
                          <a:schemeClr val="tx1"/>
                        </a:solidFill>
                        <a:effectLst/>
                        <a:latin typeface="Arial Black" panose="020B0A0402010202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endParaRPr lang="tr-TR" sz="600" b="1" dirty="0">
                        <a:solidFill>
                          <a:srgbClr val="C00000"/>
                        </a:solidFill>
                        <a:effectLst/>
                        <a:latin typeface="Arial Black" panose="020B0A0402010202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231274">
                <a:tc>
                  <a:txBody>
                    <a:bodyPr/>
                    <a:lstStyle/>
                    <a:p>
                      <a:pPr algn="l" defTabSz="914400"/>
                      <a:r>
                        <a:rPr lang="tr-TR" sz="1000" b="1" dirty="0" smtClean="0">
                          <a:latin typeface="Verdana" panose="020B0604030504040204" pitchFamily="34" charset="0"/>
                          <a:ea typeface="Verdana" panose="020B0604030504040204" pitchFamily="34" charset="0"/>
                          <a:cs typeface="Verdana" panose="020B0604030504040204" pitchFamily="34" charset="0"/>
                        </a:rPr>
                        <a:t>TÜRKÇE</a:t>
                      </a:r>
                      <a:endParaRPr lang="tr-TR" sz="10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spcAft>
                          <a:spcPts val="0"/>
                        </a:spcAft>
                      </a:pPr>
                      <a:r>
                        <a:rPr lang="tr-TR" sz="1000" b="0" dirty="0" smtClean="0">
                          <a:effectLst/>
                          <a:latin typeface="Arial Narrow" panose="020B0606020202030204" pitchFamily="34" charset="0"/>
                          <a:ea typeface="Times New Roman" panose="02020603050405020304"/>
                        </a:rPr>
                        <a:t>10,14</a:t>
                      </a:r>
                      <a:endParaRPr lang="tr-TR" sz="1000" b="0"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000" b="0" dirty="0" smtClean="0">
                          <a:effectLst/>
                          <a:latin typeface="Arial Narrow" panose="020B0606020202030204" pitchFamily="34" charset="0"/>
                          <a:ea typeface="Times New Roman" panose="02020603050405020304"/>
                        </a:rPr>
                        <a:t>10,14</a:t>
                      </a:r>
                      <a:endParaRPr lang="tr-TR" sz="1000" b="0"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000" b="0" dirty="0" smtClean="0">
                          <a:effectLst/>
                          <a:latin typeface="Arial Narrow" panose="020B0606020202030204" pitchFamily="34" charset="0"/>
                          <a:ea typeface="Times New Roman" panose="02020603050405020304"/>
                        </a:rPr>
                        <a:t>11,13</a:t>
                      </a:r>
                      <a:endParaRPr lang="tr-TR" sz="1000" b="0"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000" b="0" dirty="0" smtClean="0">
                          <a:effectLst/>
                          <a:latin typeface="Arial Narrow" panose="020B0606020202030204" pitchFamily="34" charset="0"/>
                          <a:ea typeface="Times New Roman" panose="02020603050405020304"/>
                        </a:rPr>
                        <a:t>9,58</a:t>
                      </a:r>
                      <a:endParaRPr lang="tr-TR" sz="1000" b="0"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tr-TR" sz="1000" b="0"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tr-TR" sz="1000" b="0"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3672">
                <a:tc>
                  <a:txBody>
                    <a:bodyPr/>
                    <a:lstStyle/>
                    <a:p>
                      <a:pPr algn="l" defTabSz="914400"/>
                      <a:r>
                        <a:rPr lang="tr-TR" sz="1000" b="1" dirty="0" smtClean="0">
                          <a:latin typeface="Verdana" panose="020B0604030504040204" pitchFamily="34" charset="0"/>
                          <a:ea typeface="Verdana" panose="020B0604030504040204" pitchFamily="34" charset="0"/>
                          <a:cs typeface="Verdana" panose="020B0604030504040204" pitchFamily="34" charset="0"/>
                        </a:rPr>
                        <a:t>MATEMATİK</a:t>
                      </a:r>
                      <a:endParaRPr lang="tr-TR" sz="10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tr-TR" sz="1000" b="0" dirty="0" smtClean="0">
                          <a:latin typeface="Arial Narrow" panose="020B0606020202030204" pitchFamily="34" charset="0"/>
                        </a:rPr>
                        <a:t>3,16</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tr-TR" sz="1000" b="0" dirty="0" smtClean="0">
                          <a:latin typeface="Arial Narrow" panose="020B0606020202030204" pitchFamily="34" charset="0"/>
                        </a:rPr>
                        <a:t>3,16</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tr-TR" sz="1000" b="0" dirty="0" smtClean="0">
                          <a:latin typeface="Arial Narrow" panose="020B0606020202030204" pitchFamily="34" charset="0"/>
                        </a:rPr>
                        <a:t>6,18</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tr-TR" sz="1000" b="0" dirty="0" smtClean="0">
                          <a:latin typeface="Arial Narrow" panose="020B0606020202030204" pitchFamily="34" charset="0"/>
                        </a:rPr>
                        <a:t>7,48</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283672">
                <a:tc>
                  <a:txBody>
                    <a:bodyPr/>
                    <a:lstStyle/>
                    <a:p>
                      <a:pPr algn="l" defTabSz="914400"/>
                      <a:r>
                        <a:rPr lang="tr-TR" sz="1000" b="1" dirty="0" smtClean="0">
                          <a:latin typeface="Verdana" panose="020B0604030504040204" pitchFamily="34" charset="0"/>
                          <a:ea typeface="Verdana" panose="020B0604030504040204" pitchFamily="34" charset="0"/>
                          <a:cs typeface="Verdana" panose="020B0604030504040204" pitchFamily="34" charset="0"/>
                        </a:rPr>
                        <a:t>DİN KÜLTÜRÜ</a:t>
                      </a:r>
                      <a:endParaRPr lang="tr-TR" sz="10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tr-TR" sz="1000" b="0" dirty="0" smtClean="0">
                          <a:latin typeface="Arial Narrow" panose="020B0606020202030204" pitchFamily="34" charset="0"/>
                        </a:rPr>
                        <a:t>8,31</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000" b="0" dirty="0" smtClean="0">
                          <a:latin typeface="Arial Narrow" panose="020B0606020202030204" pitchFamily="34" charset="0"/>
                        </a:rPr>
                        <a:t>8,31</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000" b="0" dirty="0" smtClean="0">
                          <a:latin typeface="Arial Narrow" panose="020B0606020202030204" pitchFamily="34" charset="0"/>
                        </a:rPr>
                        <a:t>7,01</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000" b="0" dirty="0" smtClean="0">
                          <a:latin typeface="Arial Narrow" panose="020B0606020202030204" pitchFamily="34" charset="0"/>
                        </a:rPr>
                        <a:t>5,64</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3672">
                <a:tc>
                  <a:txBody>
                    <a:bodyPr/>
                    <a:lstStyle/>
                    <a:p>
                      <a:pPr algn="l" defTabSz="914400"/>
                      <a:r>
                        <a:rPr lang="tr-TR" sz="1000" b="1" dirty="0" smtClean="0">
                          <a:latin typeface="Verdana" panose="020B0604030504040204" pitchFamily="34" charset="0"/>
                          <a:ea typeface="Verdana" panose="020B0604030504040204" pitchFamily="34" charset="0"/>
                          <a:cs typeface="Verdana" panose="020B0604030504040204" pitchFamily="34" charset="0"/>
                        </a:rPr>
                        <a:t>FEN BİLİMLERİ</a:t>
                      </a:r>
                      <a:endParaRPr lang="tr-TR" sz="10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tr-TR" sz="1000" b="0" dirty="0" smtClean="0">
                          <a:latin typeface="Arial Narrow" panose="020B0606020202030204" pitchFamily="34" charset="0"/>
                        </a:rPr>
                        <a:t>8,54</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tr-TR" sz="1000" b="0" dirty="0" smtClean="0">
                          <a:latin typeface="Arial Narrow" panose="020B0606020202030204" pitchFamily="34" charset="0"/>
                        </a:rPr>
                        <a:t>8,54</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tr-TR" sz="1000" b="0" dirty="0" smtClean="0">
                          <a:latin typeface="Arial Narrow" panose="020B0606020202030204" pitchFamily="34" charset="0"/>
                        </a:rPr>
                        <a:t>12,00</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tr-TR" sz="1000" b="0" dirty="0" smtClean="0">
                          <a:latin typeface="Arial Narrow" panose="020B0606020202030204" pitchFamily="34" charset="0"/>
                        </a:rPr>
                        <a:t>9,50</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r h="283672">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000" b="1" dirty="0" smtClean="0">
                          <a:latin typeface="Verdana" panose="020B0604030504040204" pitchFamily="34" charset="0"/>
                          <a:ea typeface="Verdana" panose="020B0604030504040204" pitchFamily="34" charset="0"/>
                          <a:cs typeface="Verdana" panose="020B0604030504040204" pitchFamily="34" charset="0"/>
                        </a:rPr>
                        <a:t>T.C.</a:t>
                      </a:r>
                      <a:r>
                        <a:rPr lang="tr-TR" sz="1000" b="1" baseline="0" dirty="0" smtClean="0">
                          <a:latin typeface="Verdana" panose="020B0604030504040204" pitchFamily="34" charset="0"/>
                          <a:ea typeface="Verdana" panose="020B0604030504040204" pitchFamily="34" charset="0"/>
                          <a:cs typeface="Verdana" panose="020B0604030504040204" pitchFamily="34" charset="0"/>
                        </a:rPr>
                        <a:t> İNKILAP TARİHİ</a:t>
                      </a:r>
                      <a:endParaRPr lang="tr-TR" sz="1000" b="1" dirty="0" smtClean="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tr-TR" sz="1000" b="0" dirty="0" smtClean="0">
                          <a:latin typeface="Arial Narrow" panose="020B0606020202030204" pitchFamily="34" charset="0"/>
                        </a:rPr>
                        <a:t>6,19</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000" b="0" dirty="0" smtClean="0">
                          <a:latin typeface="Arial Narrow" panose="020B0606020202030204" pitchFamily="34" charset="0"/>
                        </a:rPr>
                        <a:t>6,19</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000" b="0" dirty="0" smtClean="0">
                          <a:latin typeface="Arial Narrow" panose="020B0606020202030204" pitchFamily="34" charset="0"/>
                        </a:rPr>
                        <a:t>6,21</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000" b="0" dirty="0" smtClean="0">
                          <a:latin typeface="Arial Narrow" panose="020B0606020202030204" pitchFamily="34" charset="0"/>
                        </a:rPr>
                        <a:t>4,99</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83672">
                <a:tc>
                  <a:txBody>
                    <a:bodyPr/>
                    <a:lstStyle/>
                    <a:p>
                      <a:pPr marL="0" marR="0" lvl="3" indent="0" algn="l" defTabSz="941705" rtl="0" eaLnBrk="1" fontAlgn="auto" latinLnBrk="0" hangingPunct="1">
                        <a:lnSpc>
                          <a:spcPct val="100000"/>
                        </a:lnSpc>
                        <a:spcBef>
                          <a:spcPts val="0"/>
                        </a:spcBef>
                        <a:spcAft>
                          <a:spcPts val="0"/>
                        </a:spcAft>
                        <a:buClrTx/>
                        <a:buSzTx/>
                        <a:buFontTx/>
                        <a:buNone/>
                        <a:defRPr/>
                      </a:pPr>
                      <a:r>
                        <a:rPr lang="tr-TR" sz="1000" b="1" dirty="0" smtClean="0">
                          <a:latin typeface="Verdana" panose="020B0604030504040204" pitchFamily="34" charset="0"/>
                          <a:ea typeface="Verdana" panose="020B0604030504040204" pitchFamily="34" charset="0"/>
                          <a:cs typeface="Verdana" panose="020B0604030504040204" pitchFamily="34" charset="0"/>
                        </a:rPr>
                        <a:t>Yabancı Dil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tr-TR" sz="1000" b="0" dirty="0" smtClean="0">
                          <a:latin typeface="Arial Narrow" panose="020B0606020202030204" pitchFamily="34" charset="0"/>
                        </a:rPr>
                        <a:t>5,99</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tr-TR" sz="1000" b="0" dirty="0" smtClean="0">
                          <a:latin typeface="Arial Narrow" panose="020B0606020202030204" pitchFamily="34" charset="0"/>
                        </a:rPr>
                        <a:t>5,99</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tr-TR" sz="1000" b="0" dirty="0" smtClean="0">
                          <a:latin typeface="Arial Narrow" panose="020B0606020202030204" pitchFamily="34" charset="0"/>
                        </a:rPr>
                        <a:t>5,34</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tr-TR" sz="1000" b="0" dirty="0" smtClean="0">
                          <a:latin typeface="Arial Narrow" panose="020B0606020202030204" pitchFamily="34" charset="0"/>
                        </a:rPr>
                        <a:t>5,90</a:t>
                      </a: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7"/>
                  </a:ext>
                </a:extLst>
              </a:tr>
              <a:tr h="283672">
                <a:tc>
                  <a:txBody>
                    <a:bodyPr/>
                    <a:lstStyle/>
                    <a:p>
                      <a:pPr marL="0" marR="0" lvl="3" indent="0" algn="l" defTabSz="941705" rtl="0" eaLnBrk="1" fontAlgn="auto" latinLnBrk="0" hangingPunct="1">
                        <a:lnSpc>
                          <a:spcPct val="100000"/>
                        </a:lnSpc>
                        <a:spcBef>
                          <a:spcPts val="0"/>
                        </a:spcBef>
                        <a:spcAft>
                          <a:spcPts val="0"/>
                        </a:spcAft>
                        <a:buClrTx/>
                        <a:buSzTx/>
                        <a:buFontTx/>
                        <a:buNone/>
                        <a:defRPr/>
                      </a:pPr>
                      <a:r>
                        <a:rPr lang="tr-TR" sz="1000" b="1" dirty="0" smtClean="0">
                          <a:latin typeface="Verdana" panose="020B0604030504040204" pitchFamily="34" charset="0"/>
                          <a:ea typeface="Verdana" panose="020B0604030504040204" pitchFamily="34" charset="0"/>
                          <a:cs typeface="Verdana" panose="020B0604030504040204" pitchFamily="34" charset="0"/>
                        </a:rPr>
                        <a:t>GENEL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r" fontAlgn="b"/>
                      <a:endParaRPr lang="tr-TR" sz="1100" b="1" i="0" u="none" strike="noStrike" dirty="0">
                        <a:solidFill>
                          <a:schemeClr val="tx1"/>
                        </a:solidFill>
                        <a:effectLst/>
                        <a:latin typeface="Calibri" panose="020F0502020204030204"/>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r" fontAlgn="b"/>
                      <a:endParaRPr lang="tr-TR" sz="1100" b="1" i="0" u="none" strike="noStrike" dirty="0">
                        <a:solidFill>
                          <a:schemeClr val="tx1"/>
                        </a:solidFill>
                        <a:effectLst/>
                        <a:latin typeface="Calibri" panose="020F0502020204030204"/>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000" dirty="0"/>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100" b="0" dirty="0">
                        <a:solidFill>
                          <a:schemeClr val="tx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0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Yuvarlatılmış Çapraz Köşeli Dikdörtgen 4"/>
          <p:cNvSpPr/>
          <p:nvPr/>
        </p:nvSpPr>
        <p:spPr>
          <a:xfrm>
            <a:off x="180975" y="233363"/>
            <a:ext cx="7199313" cy="972185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defTabSz="995045" fontAlgn="auto">
              <a:spcBef>
                <a:spcPts val="0"/>
              </a:spcBef>
              <a:spcAft>
                <a:spcPts val="0"/>
              </a:spcAft>
              <a:defRPr/>
            </a:pP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975" y="233363"/>
            <a:ext cx="863600" cy="865187"/>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5045" fontAlgn="auto">
              <a:spcBef>
                <a:spcPts val="0"/>
              </a:spcBef>
              <a:spcAft>
                <a:spcPts val="0"/>
              </a:spcAft>
              <a:defRPr/>
            </a:pPr>
            <a:endParaRPr lang="tr-TR"/>
          </a:p>
        </p:txBody>
      </p:sp>
      <p:sp>
        <p:nvSpPr>
          <p:cNvPr id="11" name="Altbilgi Yer Tutucusu 10"/>
          <p:cNvSpPr>
            <a:spLocks noGrp="1"/>
          </p:cNvSpPr>
          <p:nvPr>
            <p:ph type="ftr" sz="quarter" idx="11"/>
          </p:nvPr>
        </p:nvSpPr>
        <p:spPr>
          <a:xfrm>
            <a:off x="180975" y="9910763"/>
            <a:ext cx="4797425" cy="569912"/>
          </a:xfrm>
        </p:spPr>
        <p:txBody>
          <a:bodyPr/>
          <a:lstStyle/>
          <a:p>
            <a:pPr algn="l">
              <a:defRPr/>
            </a:pPr>
            <a:r>
              <a:rPr lang="tr-TR" dirty="0" err="1"/>
              <a:t>Büyükata</a:t>
            </a:r>
            <a:r>
              <a:rPr lang="tr-TR" dirty="0"/>
              <a:t> </a:t>
            </a:r>
            <a:r>
              <a:rPr lang="tr-TR" dirty="0" smtClean="0"/>
              <a:t>Ortaokulu </a:t>
            </a:r>
            <a:r>
              <a:rPr lang="tr-TR" dirty="0"/>
              <a:t>Brifing Dosyası</a:t>
            </a:r>
          </a:p>
        </p:txBody>
      </p:sp>
      <p:sp>
        <p:nvSpPr>
          <p:cNvPr id="38916" name="Rectangle 1"/>
          <p:cNvSpPr>
            <a:spLocks noChangeArrowheads="1"/>
          </p:cNvSpPr>
          <p:nvPr/>
        </p:nvSpPr>
        <p:spPr bwMode="auto">
          <a:xfrm>
            <a:off x="755650" y="2809875"/>
            <a:ext cx="6049963" cy="5021263"/>
          </a:xfrm>
          <a:prstGeom prst="rect">
            <a:avLst/>
          </a:prstGeom>
          <a:noFill/>
          <a:ln w="9525">
            <a:noFill/>
            <a:miter lim="800000"/>
          </a:ln>
        </p:spPr>
        <p:txBody>
          <a:bodyPr anchor="ctr">
            <a:spAutoFit/>
          </a:bodyPr>
          <a:lstStyle/>
          <a:p>
            <a:pPr defTabSz="914400" eaLnBrk="0" hangingPunct="0"/>
            <a:r>
              <a:rPr lang="tr-TR" sz="1200" b="1" dirty="0">
                <a:latin typeface="Verdana" panose="020B0604030504040204" pitchFamily="34" charset="0"/>
              </a:rPr>
              <a:t>			</a:t>
            </a:r>
            <a:endParaRPr lang="tr-TR" sz="1200" dirty="0">
              <a:latin typeface="Verdana" panose="020B0604030504040204" pitchFamily="34" charset="0"/>
            </a:endParaRPr>
          </a:p>
          <a:p>
            <a:pPr defTabSz="914400" eaLnBrk="0" hangingPunct="0"/>
            <a:r>
              <a:rPr lang="tr-TR" sz="1200" b="1" dirty="0">
                <a:solidFill>
                  <a:srgbClr val="C00000"/>
                </a:solidFill>
                <a:latin typeface="Verdana" panose="020B0604030504040204" pitchFamily="34" charset="0"/>
              </a:rPr>
              <a:t>A -  OKULUN BİNA DURUMU:</a:t>
            </a:r>
          </a:p>
          <a:p>
            <a:pPr defTabSz="914400" eaLnBrk="0" hangingPunct="0"/>
            <a:endParaRPr lang="tr-TR" sz="1200" b="1" dirty="0">
              <a:latin typeface="Verdana" panose="020B0604030504040204" pitchFamily="34" charset="0"/>
            </a:endParaRPr>
          </a:p>
          <a:p>
            <a:pPr defTabSz="914400" eaLnBrk="0" hangingPunct="0"/>
            <a:r>
              <a:rPr lang="tr-TR" sz="1200" b="1" dirty="0">
                <a:solidFill>
                  <a:srgbClr val="260979"/>
                </a:solidFill>
                <a:latin typeface="Verdana" panose="020B0604030504040204" pitchFamily="34" charset="0"/>
              </a:rPr>
              <a:t>1- Binanın Özellikleri</a:t>
            </a:r>
            <a:r>
              <a:rPr lang="tr-TR" sz="1200" dirty="0">
                <a:solidFill>
                  <a:srgbClr val="260979"/>
                </a:solidFill>
                <a:latin typeface="Verdana" panose="020B0604030504040204" pitchFamily="34" charset="0"/>
              </a:rPr>
              <a:t>: </a:t>
            </a:r>
          </a:p>
          <a:p>
            <a:pPr defTabSz="914400" eaLnBrk="0" hangingPunct="0"/>
            <a:endParaRPr lang="tr-TR" sz="1200" dirty="0">
              <a:solidFill>
                <a:srgbClr val="260979"/>
              </a:solidFill>
              <a:latin typeface="Verdana" panose="020B0604030504040204" pitchFamily="34" charset="0"/>
            </a:endParaRPr>
          </a:p>
          <a:p>
            <a:pPr defTabSz="914400"/>
            <a:r>
              <a:rPr lang="tr-TR" sz="1200" dirty="0"/>
              <a:t>       </a:t>
            </a:r>
            <a:r>
              <a:rPr lang="tr-TR" sz="1200" dirty="0">
                <a:latin typeface="Verdana" panose="020B0604030504040204" pitchFamily="34" charset="0"/>
              </a:rPr>
              <a:t>Gündüz, karma ve normal eğitim</a:t>
            </a:r>
            <a:r>
              <a:rPr lang="tr-TR" sz="1200" dirty="0"/>
              <a:t>.</a:t>
            </a:r>
            <a:r>
              <a:rPr lang="tr-TR" sz="1200" dirty="0">
                <a:latin typeface="Verdana" panose="020B0604030504040204" pitchFamily="34" charset="0"/>
              </a:rPr>
              <a:t> Okulumuz 2003 yılında eğitim ve öğretime  açılmış  olup  betonarme  bir  binadır.</a:t>
            </a:r>
          </a:p>
          <a:p>
            <a:pPr defTabSz="914400" eaLnBrk="0" hangingPunct="0"/>
            <a:endParaRPr lang="tr-TR" sz="1200" b="1" dirty="0">
              <a:latin typeface="Verdana" panose="020B0604030504040204" pitchFamily="34" charset="0"/>
            </a:endParaRPr>
          </a:p>
          <a:p>
            <a:pPr defTabSz="914400" eaLnBrk="0" hangingPunct="0"/>
            <a:r>
              <a:rPr lang="tr-TR" sz="1200" b="1" dirty="0">
                <a:solidFill>
                  <a:srgbClr val="260979"/>
                </a:solidFill>
                <a:latin typeface="Verdana" panose="020B0604030504040204" pitchFamily="34" charset="0"/>
              </a:rPr>
              <a:t>2 -  Derslikler</a:t>
            </a:r>
            <a:r>
              <a:rPr lang="tr-TR" sz="1200" dirty="0">
                <a:solidFill>
                  <a:srgbClr val="260979"/>
                </a:solidFill>
                <a:latin typeface="Verdana" panose="020B0604030504040204" pitchFamily="34" charset="0"/>
              </a:rPr>
              <a:t>: </a:t>
            </a:r>
            <a:r>
              <a:rPr lang="tr-TR" sz="1200" dirty="0" smtClean="0">
                <a:latin typeface="Verdana" panose="020B0604030504040204" pitchFamily="34" charset="0"/>
              </a:rPr>
              <a:t>34</a:t>
            </a:r>
            <a:endParaRPr lang="tr-TR" sz="1200" dirty="0">
              <a:latin typeface="Verdana" panose="020B0604030504040204" pitchFamily="34" charset="0"/>
            </a:endParaRPr>
          </a:p>
          <a:p>
            <a:pPr defTabSz="914400" eaLnBrk="0" hangingPunct="0"/>
            <a:endParaRPr lang="tr-TR" sz="1200" b="1" dirty="0">
              <a:latin typeface="Verdana" panose="020B0604030504040204" pitchFamily="34" charset="0"/>
            </a:endParaRPr>
          </a:p>
          <a:p>
            <a:pPr defTabSz="914400" eaLnBrk="0" hangingPunct="0"/>
            <a:r>
              <a:rPr lang="tr-TR" sz="1200" b="1" dirty="0">
                <a:solidFill>
                  <a:srgbClr val="260979"/>
                </a:solidFill>
                <a:latin typeface="Verdana" panose="020B0604030504040204" pitchFamily="34" charset="0"/>
              </a:rPr>
              <a:t>3 – </a:t>
            </a:r>
            <a:r>
              <a:rPr lang="tr-TR" sz="1200" b="1" dirty="0" smtClean="0">
                <a:solidFill>
                  <a:srgbClr val="260979"/>
                </a:solidFill>
                <a:latin typeface="Verdana" panose="020B0604030504040204" pitchFamily="34" charset="0"/>
              </a:rPr>
              <a:t>Laboratuvar</a:t>
            </a:r>
            <a:r>
              <a:rPr lang="tr-TR" sz="1200" dirty="0" smtClean="0">
                <a:solidFill>
                  <a:srgbClr val="260979"/>
                </a:solidFill>
                <a:latin typeface="Verdana" panose="020B0604030504040204" pitchFamily="34" charset="0"/>
              </a:rPr>
              <a:t>:</a:t>
            </a:r>
            <a:r>
              <a:rPr lang="tr-TR" sz="1200" dirty="0" smtClean="0">
                <a:latin typeface="Verdana" panose="020B0604030504040204" pitchFamily="34" charset="0"/>
              </a:rPr>
              <a:t> </a:t>
            </a:r>
            <a:r>
              <a:rPr lang="tr-TR" sz="1200" dirty="0"/>
              <a:t>1</a:t>
            </a:r>
          </a:p>
          <a:p>
            <a:pPr defTabSz="914400" eaLnBrk="0" hangingPunct="0"/>
            <a:endParaRPr lang="tr-TR" sz="1200" b="1" dirty="0">
              <a:latin typeface="Verdana" panose="020B0604030504040204" pitchFamily="34" charset="0"/>
            </a:endParaRPr>
          </a:p>
          <a:p>
            <a:pPr defTabSz="914400" eaLnBrk="0" hangingPunct="0"/>
            <a:r>
              <a:rPr lang="tr-TR" sz="1200" b="1" dirty="0">
                <a:solidFill>
                  <a:srgbClr val="260979"/>
                </a:solidFill>
                <a:latin typeface="Verdana" panose="020B0604030504040204" pitchFamily="34" charset="0"/>
              </a:rPr>
              <a:t>4 – Okul Ve Sınıf Kitaplıkları</a:t>
            </a:r>
            <a:r>
              <a:rPr lang="tr-TR" sz="1200" dirty="0">
                <a:solidFill>
                  <a:srgbClr val="260979"/>
                </a:solidFill>
                <a:latin typeface="Verdana" panose="020B0604030504040204" pitchFamily="34" charset="0"/>
              </a:rPr>
              <a:t>: </a:t>
            </a:r>
            <a:r>
              <a:rPr lang="tr-TR" sz="1200" dirty="0">
                <a:latin typeface="Verdana" panose="020B0604030504040204" pitchFamily="34" charset="0"/>
              </a:rPr>
              <a:t>Var.</a:t>
            </a:r>
          </a:p>
          <a:p>
            <a:pPr defTabSz="914400" eaLnBrk="0" hangingPunct="0"/>
            <a:endParaRPr lang="tr-TR" sz="1200" b="1" dirty="0">
              <a:latin typeface="Verdana" panose="020B0604030504040204" pitchFamily="34" charset="0"/>
            </a:endParaRPr>
          </a:p>
          <a:p>
            <a:pPr defTabSz="914400" eaLnBrk="0" hangingPunct="0"/>
            <a:r>
              <a:rPr lang="tr-TR" sz="1200" b="1" dirty="0">
                <a:solidFill>
                  <a:srgbClr val="260979"/>
                </a:solidFill>
                <a:latin typeface="Verdana" panose="020B0604030504040204" pitchFamily="34" charset="0"/>
              </a:rPr>
              <a:t>5 -  Atölye Durumu</a:t>
            </a:r>
            <a:r>
              <a:rPr lang="tr-TR" sz="1200" dirty="0">
                <a:solidFill>
                  <a:srgbClr val="260979"/>
                </a:solidFill>
                <a:latin typeface="Verdana" panose="020B0604030504040204" pitchFamily="34" charset="0"/>
              </a:rPr>
              <a:t>: </a:t>
            </a:r>
            <a:r>
              <a:rPr lang="tr-TR" sz="1200" dirty="0">
                <a:latin typeface="Verdana" panose="020B0604030504040204" pitchFamily="34" charset="0"/>
              </a:rPr>
              <a:t>3</a:t>
            </a:r>
          </a:p>
          <a:p>
            <a:pPr defTabSz="914400" eaLnBrk="0" hangingPunct="0"/>
            <a:r>
              <a:rPr lang="tr-TR" sz="1200" b="1" dirty="0">
                <a:solidFill>
                  <a:srgbClr val="260979"/>
                </a:solidFill>
                <a:latin typeface="Verdana" panose="020B0604030504040204" pitchFamily="34" charset="0"/>
              </a:rPr>
              <a:t>6 - Depo Ambar Ve Arşiv Durumu</a:t>
            </a:r>
            <a:r>
              <a:rPr lang="tr-TR" sz="1200" dirty="0">
                <a:solidFill>
                  <a:srgbClr val="260979"/>
                </a:solidFill>
                <a:latin typeface="Verdana" panose="020B0604030504040204" pitchFamily="34" charset="0"/>
              </a:rPr>
              <a:t>: </a:t>
            </a:r>
            <a:r>
              <a:rPr lang="tr-TR" sz="1200" dirty="0">
                <a:latin typeface="Verdana" panose="020B0604030504040204" pitchFamily="34" charset="0"/>
              </a:rPr>
              <a:t>Var.</a:t>
            </a:r>
          </a:p>
          <a:p>
            <a:pPr defTabSz="914400" eaLnBrk="0" hangingPunct="0"/>
            <a:endParaRPr lang="tr-TR" sz="1200" b="1" dirty="0">
              <a:latin typeface="Verdana" panose="020B0604030504040204" pitchFamily="34" charset="0"/>
            </a:endParaRPr>
          </a:p>
          <a:p>
            <a:pPr defTabSz="914400" eaLnBrk="0" hangingPunct="0"/>
            <a:r>
              <a:rPr lang="tr-TR" sz="1200" b="1" dirty="0">
                <a:solidFill>
                  <a:srgbClr val="260979"/>
                </a:solidFill>
                <a:latin typeface="Verdana" panose="020B0604030504040204" pitchFamily="34" charset="0"/>
              </a:rPr>
              <a:t>7 – Çok Amaçlı Salon: </a:t>
            </a:r>
            <a:r>
              <a:rPr lang="tr-TR" sz="1200" dirty="0">
                <a:latin typeface="Verdana" panose="020B0604030504040204" pitchFamily="34" charset="0"/>
              </a:rPr>
              <a:t>1</a:t>
            </a:r>
          </a:p>
          <a:p>
            <a:pPr defTabSz="914400" eaLnBrk="0" hangingPunct="0"/>
            <a:endParaRPr lang="tr-TR" sz="1200" b="1" dirty="0">
              <a:latin typeface="Verdana" panose="020B0604030504040204" pitchFamily="34" charset="0"/>
            </a:endParaRPr>
          </a:p>
          <a:p>
            <a:pPr defTabSz="914400" eaLnBrk="0" hangingPunct="0"/>
            <a:r>
              <a:rPr lang="tr-TR" sz="1200" b="1" dirty="0">
                <a:solidFill>
                  <a:srgbClr val="C00000"/>
                </a:solidFill>
                <a:latin typeface="Verdana" panose="020B0604030504040204" pitchFamily="34" charset="0"/>
              </a:rPr>
              <a:t>B – SPOR SALONU</a:t>
            </a:r>
            <a:r>
              <a:rPr lang="tr-TR" sz="1200" dirty="0">
                <a:solidFill>
                  <a:srgbClr val="C00000"/>
                </a:solidFill>
                <a:latin typeface="Verdana" panose="020B0604030504040204" pitchFamily="34" charset="0"/>
              </a:rPr>
              <a:t>: </a:t>
            </a:r>
            <a:r>
              <a:rPr lang="tr-TR" sz="1200" dirty="0" smtClean="0">
                <a:latin typeface="Verdana" panose="020B0604030504040204" pitchFamily="34" charset="0"/>
              </a:rPr>
              <a:t>Spor Atölyesi</a:t>
            </a:r>
            <a:endParaRPr lang="tr-TR" sz="1200" dirty="0">
              <a:latin typeface="Verdana" panose="020B0604030504040204" pitchFamily="34" charset="0"/>
            </a:endParaRPr>
          </a:p>
          <a:p>
            <a:pPr defTabSz="914400" eaLnBrk="0" hangingPunct="0"/>
            <a:endParaRPr lang="tr-TR" sz="1200" b="1" dirty="0">
              <a:latin typeface="Verdana" panose="020B0604030504040204" pitchFamily="34" charset="0"/>
            </a:endParaRPr>
          </a:p>
          <a:p>
            <a:pPr defTabSz="914400" eaLnBrk="0" hangingPunct="0"/>
            <a:r>
              <a:rPr lang="tr-TR" sz="1200" b="1" dirty="0">
                <a:solidFill>
                  <a:srgbClr val="C00000"/>
                </a:solidFill>
                <a:latin typeface="Verdana" panose="020B0604030504040204" pitchFamily="34" charset="0"/>
              </a:rPr>
              <a:t>C - İDARE ODALARI</a:t>
            </a:r>
            <a:r>
              <a:rPr lang="tr-TR" sz="1200" dirty="0">
                <a:solidFill>
                  <a:srgbClr val="C00000"/>
                </a:solidFill>
                <a:latin typeface="Verdana" panose="020B0604030504040204" pitchFamily="34" charset="0"/>
              </a:rPr>
              <a:t>: </a:t>
            </a:r>
          </a:p>
          <a:p>
            <a:pPr defTabSz="914400" eaLnBrk="0" hangingPunct="0"/>
            <a:endParaRPr lang="tr-TR" sz="1200" dirty="0">
              <a:solidFill>
                <a:srgbClr val="260979"/>
              </a:solidFill>
              <a:latin typeface="Verdana" panose="020B0604030504040204" pitchFamily="34" charset="0"/>
            </a:endParaRPr>
          </a:p>
          <a:p>
            <a:pPr defTabSz="914400" eaLnBrk="0" hangingPunct="0"/>
            <a:r>
              <a:rPr lang="tr-TR" sz="1200" dirty="0"/>
              <a:t>        </a:t>
            </a:r>
            <a:r>
              <a:rPr lang="tr-TR" sz="1200" dirty="0">
                <a:latin typeface="Verdana" panose="020B0604030504040204" pitchFamily="34" charset="0"/>
              </a:rPr>
              <a:t>1 Müdür odası ve 2 Müdür Yardımcısı odası , 1 öğretmenler odası ve </a:t>
            </a:r>
            <a:r>
              <a:rPr lang="tr-TR" sz="1200" dirty="0" smtClean="0">
                <a:latin typeface="Verdana" panose="020B0604030504040204" pitchFamily="34" charset="0"/>
              </a:rPr>
              <a:t>üç rehber </a:t>
            </a:r>
            <a:r>
              <a:rPr lang="tr-TR" sz="1200" dirty="0">
                <a:latin typeface="Verdana" panose="020B0604030504040204" pitchFamily="34" charset="0"/>
              </a:rPr>
              <a:t>öğretmen odası,</a:t>
            </a:r>
          </a:p>
          <a:p>
            <a:pPr defTabSz="914400" eaLnBrk="0" hangingPunct="0"/>
            <a:endParaRPr lang="tr-TR" sz="1200" b="1" dirty="0">
              <a:latin typeface="Verdana" panose="020B0604030504040204" pitchFamily="34" charset="0"/>
            </a:endParaRPr>
          </a:p>
        </p:txBody>
      </p:sp>
      <p:sp>
        <p:nvSpPr>
          <p:cNvPr id="7" name="Dikdörtgen 6"/>
          <p:cNvSpPr/>
          <p:nvPr/>
        </p:nvSpPr>
        <p:spPr>
          <a:xfrm>
            <a:off x="3039563" y="1500659"/>
            <a:ext cx="1554144"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95045" fontAlgn="auto">
              <a:spcBef>
                <a:spcPts val="0"/>
              </a:spcBef>
              <a:spcAft>
                <a:spcPts val="0"/>
              </a:spcAft>
              <a:defRPr/>
            </a:pPr>
            <a:r>
              <a:rPr lang="tr-TR" sz="2400" b="1" dirty="0">
                <a:ln w="11430"/>
                <a:solidFill>
                  <a:srgbClr val="C00000"/>
                </a:solidFill>
                <a:effectLst>
                  <a:outerShdw blurRad="50800" dist="39000" dir="5460000" algn="tl">
                    <a:srgbClr val="000000">
                      <a:alpha val="38000"/>
                    </a:srgbClr>
                  </a:outerShdw>
                </a:effectLst>
                <a:latin typeface="+mn-lt"/>
              </a:rPr>
              <a:t>III. BÖLÜM</a:t>
            </a:r>
          </a:p>
        </p:txBody>
      </p:sp>
      <p:sp>
        <p:nvSpPr>
          <p:cNvPr id="38918" name="Metin kutusu 8"/>
          <p:cNvSpPr txBox="1">
            <a:spLocks noChangeArrowheads="1"/>
          </p:cNvSpPr>
          <p:nvPr/>
        </p:nvSpPr>
        <p:spPr bwMode="auto">
          <a:xfrm>
            <a:off x="396875" y="450850"/>
            <a:ext cx="503238" cy="400050"/>
          </a:xfrm>
          <a:prstGeom prst="rect">
            <a:avLst/>
          </a:prstGeom>
          <a:noFill/>
          <a:ln w="9525">
            <a:noFill/>
            <a:miter lim="800000"/>
          </a:ln>
        </p:spPr>
        <p:txBody>
          <a:bodyPr>
            <a:spAutoFit/>
          </a:bodyPr>
          <a:lstStyle/>
          <a:p>
            <a:r>
              <a:rPr lang="tr-TR" b="1">
                <a:solidFill>
                  <a:schemeClr val="bg1"/>
                </a:solidFill>
                <a:latin typeface="Calibri" panose="020F0502020204030204" pitchFamily="34" charset="0"/>
              </a:rPr>
              <a:t>14</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Yuvarlatılmış Çapraz Köşeli Dikdörtgen 4"/>
          <p:cNvSpPr/>
          <p:nvPr/>
        </p:nvSpPr>
        <p:spPr>
          <a:xfrm>
            <a:off x="186935" y="234132"/>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344" y="2983220"/>
            <a:ext cx="4922630" cy="6899984"/>
          </a:xfrm>
          <a:prstGeom prst="rect">
            <a:avLst/>
          </a:prstGeom>
        </p:spPr>
      </p:pic>
      <p:sp>
        <p:nvSpPr>
          <p:cNvPr id="7" name="Metin kutusu 6"/>
          <p:cNvSpPr txBox="1"/>
          <p:nvPr/>
        </p:nvSpPr>
        <p:spPr>
          <a:xfrm>
            <a:off x="438963" y="1228894"/>
            <a:ext cx="6696743" cy="1754326"/>
          </a:xfrm>
          <a:prstGeom prst="rect">
            <a:avLst/>
          </a:prstGeom>
          <a:noFill/>
        </p:spPr>
        <p:txBody>
          <a:bodyPr wrap="square" rtlCol="0">
            <a:spAutoFit/>
          </a:bodyPr>
          <a:lstStyle/>
          <a:p>
            <a:pPr lvl="0" defTabSz="914400" eaLnBrk="0" fontAlgn="base" hangingPunct="0">
              <a:spcBef>
                <a:spcPct val="0"/>
              </a:spcBef>
              <a:spcAft>
                <a:spcPct val="0"/>
              </a:spcAft>
            </a:pPr>
            <a:r>
              <a:rPr lang="tr-TR" sz="1200" b="1" dirty="0">
                <a:solidFill>
                  <a:srgbClr val="C00000"/>
                </a:solidFill>
                <a:latin typeface="Verdana" panose="020B0604030504040204" pitchFamily="34" charset="0"/>
                <a:ea typeface="Verdana" panose="020B0604030504040204" pitchFamily="34" charset="0"/>
                <a:cs typeface="Verdana" panose="020B0604030504040204" pitchFamily="34" charset="0"/>
              </a:rPr>
              <a:t>D - DİĞER SOSYAL FAALİYETLER İÇİN AYRILMIŞ YERLER</a:t>
            </a:r>
            <a:r>
              <a:rPr lang="tr-TR" sz="1200" dirty="0">
                <a:solidFill>
                  <a:srgbClr val="C00000"/>
                </a:solidFill>
                <a:latin typeface="Verdana" panose="020B0604030504040204" pitchFamily="34" charset="0"/>
                <a:ea typeface="Verdana" panose="020B0604030504040204" pitchFamily="34" charset="0"/>
                <a:cs typeface="Verdana" panose="020B0604030504040204" pitchFamily="34" charset="0"/>
              </a:rPr>
              <a:t>:</a:t>
            </a:r>
          </a:p>
          <a:p>
            <a:pPr lvl="0" defTabSz="914400" eaLnBrk="0" fontAlgn="base" hangingPunct="0">
              <a:spcBef>
                <a:spcPct val="0"/>
              </a:spcBef>
              <a:spcAft>
                <a:spcPct val="0"/>
              </a:spcAft>
            </a:pPr>
            <a:endParaRPr lang="tr-TR" sz="1200" dirty="0">
              <a:solidFill>
                <a:srgbClr val="260979"/>
              </a:solidFill>
              <a:latin typeface="Verdana" panose="020B0604030504040204" pitchFamily="34" charset="0"/>
              <a:ea typeface="Verdana" panose="020B0604030504040204" pitchFamily="34" charset="0"/>
              <a:cs typeface="Verdana" panose="020B0604030504040204" pitchFamily="34" charset="0"/>
            </a:endParaRPr>
          </a:p>
          <a:p>
            <a:pPr defTabSz="914400" eaLnBrk="0" fontAlgn="base" hangingPunct="0">
              <a:spcBef>
                <a:spcPct val="0"/>
              </a:spcBef>
              <a:spcAft>
                <a:spcPct val="0"/>
              </a:spcAft>
            </a:pPr>
            <a:r>
              <a:rPr lang="tr-TR" sz="1200" dirty="0" smtClean="0">
                <a:latin typeface="Verdana" panose="020B0604030504040204" pitchFamily="34" charset="0"/>
                <a:ea typeface="Verdana" panose="020B0604030504040204" pitchFamily="34" charset="0"/>
                <a:cs typeface="Verdana" panose="020B0604030504040204" pitchFamily="34" charset="0"/>
              </a:rPr>
              <a:t>       Okulumuzun  </a:t>
            </a:r>
            <a:r>
              <a:rPr lang="tr-TR" sz="1200" dirty="0">
                <a:latin typeface="Verdana" panose="020B0604030504040204" pitchFamily="34" charset="0"/>
                <a:ea typeface="Verdana" panose="020B0604030504040204" pitchFamily="34" charset="0"/>
                <a:cs typeface="Verdana" panose="020B0604030504040204" pitchFamily="34" charset="0"/>
              </a:rPr>
              <a:t>mevcut binası </a:t>
            </a:r>
            <a:r>
              <a:rPr lang="tr-TR" sz="1200" b="1" dirty="0">
                <a:latin typeface="Verdana" panose="020B0604030504040204" pitchFamily="34" charset="0"/>
                <a:ea typeface="Verdana" panose="020B0604030504040204" pitchFamily="34" charset="0"/>
                <a:cs typeface="Verdana" panose="020B0604030504040204" pitchFamily="34" charset="0"/>
              </a:rPr>
              <a:t>1500 m2 </a:t>
            </a:r>
            <a:r>
              <a:rPr lang="tr-TR" sz="1200" dirty="0">
                <a:latin typeface="Verdana" panose="020B0604030504040204" pitchFamily="34" charset="0"/>
                <a:ea typeface="Verdana" panose="020B0604030504040204" pitchFamily="34" charset="0"/>
                <a:cs typeface="Verdana" panose="020B0604030504040204" pitchFamily="34" charset="0"/>
              </a:rPr>
              <a:t>olup </a:t>
            </a:r>
            <a:r>
              <a:rPr lang="tr-TR" sz="1200" b="1" dirty="0">
                <a:latin typeface="Verdana" panose="020B0604030504040204" pitchFamily="34" charset="0"/>
                <a:ea typeface="Verdana" panose="020B0604030504040204" pitchFamily="34" charset="0"/>
                <a:cs typeface="Verdana" panose="020B0604030504040204" pitchFamily="34" charset="0"/>
              </a:rPr>
              <a:t>6267m2</a:t>
            </a:r>
            <a:r>
              <a:rPr lang="tr-TR" sz="1200" dirty="0">
                <a:latin typeface="Verdana" panose="020B0604030504040204" pitchFamily="34" charset="0"/>
                <a:ea typeface="Verdana" panose="020B0604030504040204" pitchFamily="34" charset="0"/>
                <a:cs typeface="Verdana" panose="020B0604030504040204" pitchFamily="34" charset="0"/>
              </a:rPr>
              <a:t> okul bahçesi </a:t>
            </a:r>
            <a:r>
              <a:rPr lang="tr-TR" sz="1200" dirty="0" smtClean="0">
                <a:latin typeface="Verdana" panose="020B0604030504040204" pitchFamily="34" charset="0"/>
                <a:ea typeface="Verdana" panose="020B0604030504040204" pitchFamily="34" charset="0"/>
                <a:cs typeface="Verdana" panose="020B0604030504040204" pitchFamily="34" charset="0"/>
              </a:rPr>
              <a:t>bulunmaktadır</a:t>
            </a:r>
            <a:r>
              <a:rPr lang="tr-TR" sz="1200" dirty="0">
                <a:latin typeface="Verdana" panose="020B0604030504040204" pitchFamily="34" charset="0"/>
                <a:ea typeface="Verdana" panose="020B0604030504040204" pitchFamily="34" charset="0"/>
                <a:cs typeface="Verdana" panose="020B0604030504040204" pitchFamily="34" charset="0"/>
              </a:rPr>
              <a:t>.</a:t>
            </a:r>
          </a:p>
          <a:p>
            <a:pPr lvl="0" defTabSz="914400" eaLnBrk="0" fontAlgn="base" hangingPunct="0">
              <a:spcBef>
                <a:spcPct val="0"/>
              </a:spcBef>
              <a:spcAft>
                <a:spcPct val="0"/>
              </a:spcAft>
            </a:pPr>
            <a:r>
              <a:rPr lang="tr-TR" sz="1200" dirty="0" smtClean="0">
                <a:latin typeface="Verdana" panose="020B0604030504040204" pitchFamily="34" charset="0"/>
                <a:ea typeface="Verdana" panose="020B0604030504040204" pitchFamily="34" charset="0"/>
                <a:cs typeface="Verdana" panose="020B0604030504040204" pitchFamily="34" charset="0"/>
              </a:rPr>
              <a:t>        Bahçe </a:t>
            </a:r>
            <a:r>
              <a:rPr lang="tr-TR" sz="1200" dirty="0">
                <a:latin typeface="Verdana" panose="020B0604030504040204" pitchFamily="34" charset="0"/>
                <a:ea typeface="Verdana" panose="020B0604030504040204" pitchFamily="34" charset="0"/>
                <a:cs typeface="Verdana" panose="020B0604030504040204" pitchFamily="34" charset="0"/>
              </a:rPr>
              <a:t>alanı öğrencilerin spor yapabilmelerine elverişli hale getirilmeye çalışılmaktadır. Bu amaçla </a:t>
            </a:r>
            <a:r>
              <a:rPr lang="tr-TR" sz="1200" dirty="0" smtClean="0">
                <a:latin typeface="Verdana" panose="020B0604030504040204" pitchFamily="34" charset="0"/>
                <a:ea typeface="Verdana" panose="020B0604030504040204" pitchFamily="34" charset="0"/>
                <a:cs typeface="Verdana" panose="020B0604030504040204" pitchFamily="34" charset="0"/>
              </a:rPr>
              <a:t>Futbol ,voleybol </a:t>
            </a:r>
            <a:r>
              <a:rPr lang="tr-TR" sz="1200" dirty="0">
                <a:latin typeface="Verdana" panose="020B0604030504040204" pitchFamily="34" charset="0"/>
                <a:ea typeface="Verdana" panose="020B0604030504040204" pitchFamily="34" charset="0"/>
                <a:cs typeface="Verdana" panose="020B0604030504040204" pitchFamily="34" charset="0"/>
              </a:rPr>
              <a:t>ve basketbol  sahaları mevcuttur.</a:t>
            </a:r>
          </a:p>
          <a:p>
            <a:pPr lvl="0" defTabSz="914400" eaLnBrk="0" fontAlgn="base" hangingPunct="0">
              <a:spcBef>
                <a:spcPct val="0"/>
              </a:spcBef>
              <a:spcAft>
                <a:spcPct val="0"/>
              </a:spcAft>
            </a:pPr>
            <a:r>
              <a:rPr lang="tr-TR" sz="1200" dirty="0">
                <a:latin typeface="Verdana" panose="020B0604030504040204" pitchFamily="34" charset="0"/>
                <a:ea typeface="Verdana" panose="020B0604030504040204" pitchFamily="34" charset="0"/>
                <a:cs typeface="Verdana" panose="020B0604030504040204" pitchFamily="34" charset="0"/>
              </a:rPr>
              <a:t>Okul bahçesi  yeniden  düzenlenerek  ağaçlandırma çalışmaları  yapılmıştır.</a:t>
            </a:r>
          </a:p>
          <a:p>
            <a:r>
              <a:rPr lang="tr-TR" sz="1200" dirty="0">
                <a:latin typeface="Verdana" panose="020B0604030504040204" pitchFamily="34" charset="0"/>
                <a:ea typeface="Verdana" panose="020B0604030504040204" pitchFamily="34" charset="0"/>
                <a:cs typeface="Verdana" panose="020B0604030504040204" pitchFamily="34" charset="0"/>
              </a:rPr>
              <a:t>Okulumuzun bahçesi yeterli durumda ve okulun açıldığı  günden  beri   güzelleştirme  ve  ağaçlandırma  çalışmamız  devam  etmektedir</a:t>
            </a:r>
            <a:r>
              <a:rPr lang="tr-TR" sz="1200" dirty="0" smtClean="0">
                <a:latin typeface="Verdana" panose="020B0604030504040204" pitchFamily="34" charset="0"/>
                <a:ea typeface="Verdana" panose="020B0604030504040204" pitchFamily="34" charset="0"/>
                <a:cs typeface="Verdana" panose="020B0604030504040204" pitchFamily="34" charset="0"/>
              </a:rPr>
              <a:t>.</a:t>
            </a:r>
            <a:endParaRPr lang="tr-TR" sz="1200" dirty="0">
              <a:latin typeface="Verdana" panose="020B0604030504040204" pitchFamily="34" charset="0"/>
              <a:ea typeface="Verdana" panose="020B0604030504040204" pitchFamily="34" charset="0"/>
              <a:cs typeface="Verdana" panose="020B0604030504040204" pitchFamily="34" charset="0"/>
            </a:endParaRPr>
          </a:p>
        </p:txBody>
      </p:sp>
      <p:sp>
        <p:nvSpPr>
          <p:cNvPr id="9" name="Metin kutusu 8"/>
          <p:cNvSpPr txBox="1"/>
          <p:nvPr/>
        </p:nvSpPr>
        <p:spPr>
          <a:xfrm>
            <a:off x="396255" y="450156"/>
            <a:ext cx="504056" cy="400110"/>
          </a:xfrm>
          <a:prstGeom prst="rect">
            <a:avLst/>
          </a:prstGeom>
          <a:noFill/>
        </p:spPr>
        <p:txBody>
          <a:bodyPr wrap="square" rtlCol="0">
            <a:spAutoFit/>
          </a:bodyPr>
          <a:lstStyle/>
          <a:p>
            <a:r>
              <a:rPr lang="tr-TR" b="1" dirty="0" smtClean="0">
                <a:solidFill>
                  <a:schemeClr val="bg1"/>
                </a:solidFill>
              </a:rPr>
              <a:t>15</a:t>
            </a:r>
            <a:endParaRPr lang="tr-TR" b="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12" name="Dikdörtgen 11"/>
          <p:cNvSpPr/>
          <p:nvPr/>
        </p:nvSpPr>
        <p:spPr>
          <a:xfrm>
            <a:off x="2620953" y="1098228"/>
            <a:ext cx="2319353" cy="461665"/>
          </a:xfrm>
          <a:prstGeom prst="rect">
            <a:avLst/>
          </a:prstGeom>
          <a:noFill/>
        </p:spPr>
        <p:txBody>
          <a:bodyPr wrap="none" lIns="91440" tIns="45720" rIns="91440" bIns="45720">
            <a:spAutoFit/>
          </a:bodyPr>
          <a:lstStyle/>
          <a:p>
            <a:pPr algn="ctr"/>
            <a:r>
              <a:rPr lang="tr-T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OKUL BAHÇEMİZ</a:t>
            </a:r>
            <a:endParaRPr lang="tr-TR"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Metin kutusu 15"/>
          <p:cNvSpPr txBox="1"/>
          <p:nvPr/>
        </p:nvSpPr>
        <p:spPr>
          <a:xfrm>
            <a:off x="396255" y="450156"/>
            <a:ext cx="504056" cy="400110"/>
          </a:xfrm>
          <a:prstGeom prst="rect">
            <a:avLst/>
          </a:prstGeom>
          <a:noFill/>
        </p:spPr>
        <p:txBody>
          <a:bodyPr wrap="square" rtlCol="0">
            <a:spAutoFit/>
          </a:bodyPr>
          <a:lstStyle/>
          <a:p>
            <a:r>
              <a:rPr lang="tr-TR" b="1" dirty="0" smtClean="0">
                <a:solidFill>
                  <a:schemeClr val="bg1"/>
                </a:solidFill>
              </a:rPr>
              <a:t>16</a:t>
            </a:r>
            <a:endParaRPr lang="tr-TR" b="1" dirty="0">
              <a:solidFill>
                <a:schemeClr val="bg1"/>
              </a:solidFill>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283" y="1746300"/>
            <a:ext cx="6336704" cy="4392488"/>
          </a:xfrm>
          <a:prstGeom prst="rect">
            <a:avLst/>
          </a:prstGeom>
          <a:effectLst>
            <a:softEdge rad="152400"/>
          </a:effectLst>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279" y="6500276"/>
            <a:ext cx="6336704" cy="3410932"/>
          </a:xfrm>
          <a:prstGeom prst="rect">
            <a:avLst/>
          </a:prstGeom>
          <a:effectLst>
            <a:softEdge rad="1270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9005" y="504258"/>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algn="ctr"/>
            <a:endParaRPr lang="tr-TR"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algn="ctr"/>
            <a:r>
              <a:rPr lang="tr-TR"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SPOR ATÖLYESİ</a:t>
            </a:r>
          </a:p>
          <a:p>
            <a:pPr algn="ctr"/>
            <a:r>
              <a:rPr lang="tr-TR"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GÖRSEL SANATLAR ATÖLYESİ</a:t>
            </a:r>
          </a:p>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6" name="Dikdörtgen 5"/>
          <p:cNvSpPr/>
          <p:nvPr/>
        </p:nvSpPr>
        <p:spPr>
          <a:xfrm>
            <a:off x="1855254" y="1098228"/>
            <a:ext cx="3909596" cy="830997"/>
          </a:xfrm>
          <a:prstGeom prst="rect">
            <a:avLst/>
          </a:prstGeom>
          <a:noFill/>
        </p:spPr>
        <p:txBody>
          <a:bodyPr wrap="none" lIns="91440" tIns="45720" rIns="91440" bIns="45720">
            <a:spAutoFit/>
          </a:bodyPr>
          <a:lstStyle/>
          <a:p>
            <a:pPr algn="ctr"/>
            <a:r>
              <a:rPr lang="tr-T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OKULUMUZDA YAPTIĞIMIZ</a:t>
            </a:r>
          </a:p>
          <a:p>
            <a:pPr algn="ctr"/>
            <a:r>
              <a:rPr lang="tr-T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TASARIM BECERİ ATÖLYELERİ</a:t>
            </a:r>
            <a:endParaRPr lang="tr-TR"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Metin kutusu 13"/>
          <p:cNvSpPr txBox="1"/>
          <p:nvPr/>
        </p:nvSpPr>
        <p:spPr>
          <a:xfrm>
            <a:off x="396255" y="450156"/>
            <a:ext cx="504056" cy="400110"/>
          </a:xfrm>
          <a:prstGeom prst="rect">
            <a:avLst/>
          </a:prstGeom>
          <a:noFill/>
        </p:spPr>
        <p:txBody>
          <a:bodyPr wrap="square" rtlCol="0">
            <a:spAutoFit/>
          </a:bodyPr>
          <a:lstStyle/>
          <a:p>
            <a:r>
              <a:rPr lang="tr-TR" b="1" dirty="0" smtClean="0">
                <a:solidFill>
                  <a:schemeClr val="bg1"/>
                </a:solidFill>
              </a:rPr>
              <a:t>17</a:t>
            </a:r>
            <a:endParaRPr lang="tr-TR" b="1" dirty="0">
              <a:solidFill>
                <a:schemeClr val="bg1"/>
              </a:solidFill>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162" y="2655662"/>
            <a:ext cx="3158445" cy="2114973"/>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631" y="2655663"/>
            <a:ext cx="2952328" cy="2114973"/>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54" y="6419908"/>
            <a:ext cx="3168353" cy="2331417"/>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0631" y="6440208"/>
            <a:ext cx="2952328" cy="233141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04945" y="246101"/>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9" name="Metin kutusu 8"/>
          <p:cNvSpPr txBox="1"/>
          <p:nvPr/>
        </p:nvSpPr>
        <p:spPr>
          <a:xfrm>
            <a:off x="648225" y="1411808"/>
            <a:ext cx="6336704" cy="1723549"/>
          </a:xfrm>
          <a:prstGeom prst="rect">
            <a:avLst/>
          </a:prstGeom>
          <a:noFill/>
        </p:spPr>
        <p:txBody>
          <a:bodyPr wrap="square" rtlCol="0">
            <a:spAutoFit/>
          </a:bodyPr>
          <a:lstStyle/>
          <a:p>
            <a:pPr algn="ctr"/>
            <a:r>
              <a:rPr lang="tr-TR" sz="1400" dirty="0" smtClean="0">
                <a:latin typeface="Verdana" panose="020B0604030504040204" pitchFamily="34" charset="0"/>
                <a:ea typeface="Verdana" panose="020B0604030504040204" pitchFamily="34" charset="0"/>
                <a:cs typeface="Verdana" panose="020B0604030504040204" pitchFamily="34" charset="0"/>
              </a:rPr>
              <a:t>       </a:t>
            </a:r>
            <a:r>
              <a:rPr lang="tr-T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OKULUMUZDA YAPTIĞIMIZ</a:t>
            </a:r>
          </a:p>
          <a:p>
            <a:pPr algn="ctr"/>
            <a:r>
              <a:rPr lang="tr-T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tr-T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TASARIM BECERİ ATÖLYELERİ</a:t>
            </a:r>
          </a:p>
          <a:p>
            <a:r>
              <a:rPr lang="tr-TR" sz="1400" dirty="0" smtClean="0">
                <a:latin typeface="Verdana" panose="020B0604030504040204" pitchFamily="34" charset="0"/>
                <a:ea typeface="Verdana" panose="020B0604030504040204" pitchFamily="34" charset="0"/>
                <a:cs typeface="Verdana" panose="020B0604030504040204" pitchFamily="34" charset="0"/>
              </a:rPr>
              <a:t>                           </a:t>
            </a:r>
          </a:p>
          <a:p>
            <a:endParaRPr lang="tr-TR" sz="1400" dirty="0">
              <a:latin typeface="Verdana" panose="020B0604030504040204" pitchFamily="34" charset="0"/>
              <a:ea typeface="Verdana" panose="020B0604030504040204" pitchFamily="34" charset="0"/>
              <a:cs typeface="Verdana" panose="020B0604030504040204" pitchFamily="34" charset="0"/>
            </a:endParaRPr>
          </a:p>
          <a:p>
            <a:pPr algn="ctr"/>
            <a:r>
              <a:rPr lang="tr-TR" sz="1400" dirty="0" smtClean="0">
                <a:solidFill>
                  <a:srgbClr val="00B0F0"/>
                </a:solidFill>
                <a:latin typeface="Verdana" panose="020B0604030504040204" pitchFamily="34" charset="0"/>
                <a:ea typeface="Verdana" panose="020B0604030504040204" pitchFamily="34" charset="0"/>
                <a:cs typeface="Verdana" panose="020B0604030504040204" pitchFamily="34" charset="0"/>
              </a:rPr>
              <a:t>MÜZİK ATÖLYESİ-AKIL VE ZEKA OYUNLARI ATÖLYESİ</a:t>
            </a:r>
          </a:p>
          <a:p>
            <a:endParaRPr lang="tr-TR" sz="2400" dirty="0"/>
          </a:p>
        </p:txBody>
      </p:sp>
      <p:sp>
        <p:nvSpPr>
          <p:cNvPr id="12" name="Metin kutusu 11"/>
          <p:cNvSpPr txBox="1"/>
          <p:nvPr/>
        </p:nvSpPr>
        <p:spPr>
          <a:xfrm>
            <a:off x="396255" y="450156"/>
            <a:ext cx="504056" cy="400110"/>
          </a:xfrm>
          <a:prstGeom prst="rect">
            <a:avLst/>
          </a:prstGeom>
          <a:noFill/>
        </p:spPr>
        <p:txBody>
          <a:bodyPr wrap="square" rtlCol="0">
            <a:spAutoFit/>
          </a:bodyPr>
          <a:lstStyle/>
          <a:p>
            <a:r>
              <a:rPr lang="tr-TR" b="1" dirty="0" smtClean="0">
                <a:solidFill>
                  <a:schemeClr val="bg1"/>
                </a:solidFill>
              </a:rPr>
              <a:t>19</a:t>
            </a:r>
            <a:endParaRPr lang="tr-TR" b="1" dirty="0">
              <a:solidFill>
                <a:schemeClr val="bg1"/>
              </a:solidFill>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977" y="3029283"/>
            <a:ext cx="2880320" cy="2475435"/>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25" y="3029284"/>
            <a:ext cx="2968720" cy="2475434"/>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4977" y="6084062"/>
            <a:ext cx="2880320" cy="2547441"/>
          </a:xfrm>
          <a:prstGeom prst="rect">
            <a:avLst/>
          </a:prstGeom>
        </p:spPr>
      </p:pic>
      <p:pic>
        <p:nvPicPr>
          <p:cNvPr id="7" name="Resi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505" y="6084062"/>
            <a:ext cx="2956840" cy="254744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80231" y="234132"/>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231" y="218163"/>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6" name="Dikdörtgen 5"/>
          <p:cNvSpPr/>
          <p:nvPr/>
        </p:nvSpPr>
        <p:spPr>
          <a:xfrm>
            <a:off x="431042" y="1098228"/>
            <a:ext cx="6805973" cy="1200329"/>
          </a:xfrm>
          <a:prstGeom prst="rect">
            <a:avLst/>
          </a:prstGeom>
          <a:noFill/>
        </p:spPr>
        <p:txBody>
          <a:bodyPr wrap="square" lIns="91440" tIns="45720" rIns="91440" bIns="45720">
            <a:spAutoFit/>
          </a:bodyPr>
          <a:lstStyle/>
          <a:p>
            <a:pPr algn="ctr"/>
            <a:r>
              <a:rPr lang="tr-T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Okulumuzda Mevcut şartlara uygun kütüphane yapılarak öğretmen ve öğrencilerimizin hizmetine sunuldu.</a:t>
            </a:r>
            <a:endParaRPr lang="tr-TR"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Metin kutusu 11"/>
          <p:cNvSpPr txBox="1"/>
          <p:nvPr/>
        </p:nvSpPr>
        <p:spPr>
          <a:xfrm>
            <a:off x="396255" y="450156"/>
            <a:ext cx="504056" cy="400110"/>
          </a:xfrm>
          <a:prstGeom prst="rect">
            <a:avLst/>
          </a:prstGeom>
          <a:noFill/>
        </p:spPr>
        <p:txBody>
          <a:bodyPr wrap="square" rtlCol="0">
            <a:spAutoFit/>
          </a:bodyPr>
          <a:lstStyle/>
          <a:p>
            <a:r>
              <a:rPr lang="tr-TR" b="1" dirty="0" smtClean="0">
                <a:solidFill>
                  <a:schemeClr val="bg1"/>
                </a:solidFill>
              </a:rPr>
              <a:t>20</a:t>
            </a:r>
            <a:endParaRPr lang="tr-TR" b="1" dirty="0">
              <a:solidFill>
                <a:schemeClr val="bg1"/>
              </a:solidFill>
            </a:endParaRPr>
          </a:p>
        </p:txBody>
      </p:sp>
      <p:pic>
        <p:nvPicPr>
          <p:cNvPr id="1028" name="Picture 4" descr="C:\Users\bata5252\Desktop\IMG-20180111-WA0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327" y="3016409"/>
            <a:ext cx="5649172" cy="317765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058" y="6354812"/>
            <a:ext cx="5640441" cy="317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80231" y="234132"/>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defTabSz="914400" eaLnBrk="0" hangingPunct="0">
              <a:defRPr/>
            </a:pPr>
            <a:r>
              <a:rPr lang="tr-TR" b="1" dirty="0">
                <a:solidFill>
                  <a:srgbClr val="C00000"/>
                </a:solidFill>
                <a:latin typeface="Verdana" panose="020B0604030504040204" pitchFamily="34" charset="0"/>
                <a:ea typeface="Verdana" panose="020B0604030504040204" pitchFamily="34" charset="0"/>
                <a:cs typeface="Verdana" panose="020B0604030504040204" pitchFamily="34" charset="0"/>
              </a:rPr>
              <a:t>BİNA KULLANIM DURUMU TABLOSU</a:t>
            </a:r>
            <a:endParaRPr lang="tr-TR"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24-Nokta Yıldız 7"/>
          <p:cNvSpPr/>
          <p:nvPr/>
        </p:nvSpPr>
        <p:spPr>
          <a:xfrm>
            <a:off x="180975" y="233363"/>
            <a:ext cx="863600" cy="865187"/>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5045" fontAlgn="auto">
              <a:spcBef>
                <a:spcPts val="0"/>
              </a:spcBef>
              <a:spcAft>
                <a:spcPts val="0"/>
              </a:spcAft>
              <a:defRPr/>
            </a:pPr>
            <a:endParaRPr lang="tr-TR"/>
          </a:p>
        </p:txBody>
      </p:sp>
      <p:sp>
        <p:nvSpPr>
          <p:cNvPr id="11" name="Altbilgi Yer Tutucusu 10"/>
          <p:cNvSpPr>
            <a:spLocks noGrp="1"/>
          </p:cNvSpPr>
          <p:nvPr>
            <p:ph type="ftr" sz="quarter" idx="11"/>
          </p:nvPr>
        </p:nvSpPr>
        <p:spPr>
          <a:xfrm>
            <a:off x="180975" y="9910763"/>
            <a:ext cx="4797425" cy="569912"/>
          </a:xfrm>
        </p:spPr>
        <p:txBody>
          <a:bodyPr/>
          <a:lstStyle/>
          <a:p>
            <a:pPr algn="l">
              <a:defRPr/>
            </a:pPr>
            <a:r>
              <a:rPr lang="tr-TR" dirty="0" err="1"/>
              <a:t>Büyükata</a:t>
            </a:r>
            <a:r>
              <a:rPr lang="tr-TR" dirty="0"/>
              <a:t> </a:t>
            </a:r>
            <a:r>
              <a:rPr lang="tr-TR" dirty="0" smtClean="0"/>
              <a:t>Ortaokulu </a:t>
            </a:r>
            <a:r>
              <a:rPr lang="tr-TR" dirty="0"/>
              <a:t>Brifing Dosyası</a:t>
            </a:r>
          </a:p>
        </p:txBody>
      </p:sp>
      <p:graphicFrame>
        <p:nvGraphicFramePr>
          <p:cNvPr id="53320" name="Group 72"/>
          <p:cNvGraphicFramePr>
            <a:graphicFrameLocks noGrp="1"/>
          </p:cNvGraphicFramePr>
          <p:nvPr>
            <p:extLst>
              <p:ext uri="{D42A27DB-BD31-4B8C-83A1-F6EECF244321}">
                <p14:modId xmlns:p14="http://schemas.microsoft.com/office/powerpoint/2010/main" val="4142112377"/>
              </p:ext>
            </p:extLst>
          </p:nvPr>
        </p:nvGraphicFramePr>
        <p:xfrm>
          <a:off x="1008063" y="2538413"/>
          <a:ext cx="5364856" cy="6768875"/>
        </p:xfrm>
        <a:graphic>
          <a:graphicData uri="http://schemas.openxmlformats.org/drawingml/2006/table">
            <a:tbl>
              <a:tblPr/>
              <a:tblGrid>
                <a:gridCol w="806450">
                  <a:extLst>
                    <a:ext uri="{9D8B030D-6E8A-4147-A177-3AD203B41FA5}">
                      <a16:colId xmlns:a16="http://schemas.microsoft.com/office/drawing/2014/main" val="20000"/>
                    </a:ext>
                  </a:extLst>
                </a:gridCol>
                <a:gridCol w="3335337">
                  <a:extLst>
                    <a:ext uri="{9D8B030D-6E8A-4147-A177-3AD203B41FA5}">
                      <a16:colId xmlns:a16="http://schemas.microsoft.com/office/drawing/2014/main" val="20001"/>
                    </a:ext>
                  </a:extLst>
                </a:gridCol>
                <a:gridCol w="1223069">
                  <a:extLst>
                    <a:ext uri="{9D8B030D-6E8A-4147-A177-3AD203B41FA5}">
                      <a16:colId xmlns:a16="http://schemas.microsoft.com/office/drawing/2014/main" val="20002"/>
                    </a:ext>
                  </a:extLst>
                </a:gridCol>
              </a:tblGrid>
              <a:tr h="360015">
                <a:tc gridSpan="3">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400" b="1" i="0" u="none" strike="noStrike" cap="none" normalizeH="0" baseline="0" dirty="0" smtClean="0">
                          <a:ln>
                            <a:noFill/>
                          </a:ln>
                          <a:solidFill>
                            <a:srgbClr val="FFFFFF"/>
                          </a:solidFill>
                          <a:effectLst/>
                          <a:latin typeface="Verdana" panose="020B0604030504040204" pitchFamily="34" charset="0"/>
                        </a:rPr>
                        <a:t>BİNA KULLANIM DURUMU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859C"/>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36004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1" i="0" u="none" strike="noStrike" cap="none" normalizeH="0" baseline="0" smtClean="0">
                          <a:ln>
                            <a:noFill/>
                          </a:ln>
                          <a:solidFill>
                            <a:srgbClr val="000000"/>
                          </a:solidFill>
                          <a:effectLst/>
                          <a:latin typeface="Verdana" panose="020B0604030504040204" pitchFamily="34" charset="0"/>
                        </a:rPr>
                        <a:t>SIRA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1" i="0" u="none" strike="noStrike" cap="none" normalizeH="0" baseline="0" smtClean="0">
                          <a:ln>
                            <a:noFill/>
                          </a:ln>
                          <a:solidFill>
                            <a:srgbClr val="000000"/>
                          </a:solidFill>
                          <a:effectLst/>
                          <a:latin typeface="Verdana" panose="020B0604030504040204" pitchFamily="34" charset="0"/>
                        </a:rPr>
                        <a:t>BİRİM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1" i="0" u="none" strike="noStrike" cap="none" normalizeH="0" baseline="0" dirty="0" smtClean="0">
                          <a:ln>
                            <a:noFill/>
                          </a:ln>
                          <a:solidFill>
                            <a:srgbClr val="000000"/>
                          </a:solidFill>
                          <a:effectLst/>
                          <a:latin typeface="Verdana" panose="020B0604030504040204" pitchFamily="34" charset="0"/>
                        </a:rPr>
                        <a:t>SAYI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a16="http://schemas.microsoft.com/office/drawing/2014/main" val="10001"/>
                  </a:ext>
                </a:extLst>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smtClean="0">
                          <a:ln>
                            <a:noFill/>
                          </a:ln>
                          <a:solidFill>
                            <a:srgbClr val="000000"/>
                          </a:solidFill>
                          <a:effectLst/>
                          <a:latin typeface="Verdana" panose="020B0604030504040204" pitchFamily="34" charset="0"/>
                        </a:rPr>
                        <a:t>DERSLİK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841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ÖZEL EĞİTİM SINIFI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3"/>
                  </a:ext>
                </a:extLst>
              </a:tr>
              <a:tr h="43204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LABORATUAR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Arial" panose="020B060402020202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2741678194"/>
                  </a:ext>
                </a:extLst>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KÜTÜPHANE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ATÖLYE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Arial" panose="020B0604020202020204"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5"/>
                  </a:ext>
                </a:extLst>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BİLİŞİM TEKNOLOJİLERİ SINIFI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MÜDÜR ODASI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smtClean="0">
                          <a:ln>
                            <a:noFill/>
                          </a:ln>
                          <a:solidFill>
                            <a:srgbClr val="000000"/>
                          </a:solidFill>
                          <a:effectLst/>
                          <a:latin typeface="Verdana" panose="020B060403050404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7"/>
                  </a:ext>
                </a:extLst>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MÜDÜR YARDIMCISI ODASI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SPOR ODASI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Arial" panose="020B060402020202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9"/>
                  </a:ext>
                </a:extLst>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ÖĞRETMENLER ODASI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ARŞİV</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11"/>
                  </a:ext>
                </a:extLst>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MESCİT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36816">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smtClean="0">
                          <a:ln>
                            <a:noFill/>
                          </a:ln>
                          <a:solidFill>
                            <a:srgbClr val="000000"/>
                          </a:solidFill>
                          <a:effectLst/>
                          <a:latin typeface="Verdana" panose="020B0604030504040204" pitchFamily="34" charset="0"/>
                        </a:rPr>
                        <a:t>ÇOK AMAÇLI SALON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13"/>
                  </a:ext>
                </a:extLst>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rgbClr val="000000"/>
                          </a:solidFill>
                          <a:effectLst/>
                          <a:latin typeface="Verdana" panose="020B0604030504040204" pitchFamily="34" charset="0"/>
                        </a:rPr>
                        <a:t>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chemeClr val="tx1"/>
                          </a:solidFill>
                          <a:effectLst/>
                          <a:latin typeface="Verdana" panose="020B0604030504040204" pitchFamily="34" charset="0"/>
                        </a:rPr>
                        <a:t>REHBERLİK ODASI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chemeClr val="tx1"/>
                          </a:solidFill>
                          <a:effectLst/>
                          <a:latin typeface="Verdana" panose="020B0604030504040204"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1200" b="0" i="0" u="none" strike="noStrike" cap="none" normalizeH="0" baseline="0" dirty="0" smtClean="0">
                          <a:ln>
                            <a:noFill/>
                          </a:ln>
                          <a:solidFill>
                            <a:schemeClr val="tx1"/>
                          </a:solidFill>
                          <a:effectLst/>
                          <a:latin typeface="Verdana" panose="020B0604030504040204" pitchFamily="34" charset="0"/>
                        </a:rPr>
                        <a:t>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tr-TR" sz="1400" dirty="0" smtClean="0"/>
                        <a:t>KANTİN</a:t>
                      </a:r>
                      <a:endParaRPr lang="tr-TR" sz="1400" dirty="0"/>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tr-TR" sz="1400" dirty="0" smtClean="0"/>
                        <a:t>           1</a:t>
                      </a:r>
                      <a:endParaRPr lang="tr-TR" sz="1400" dirty="0"/>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bl>
          </a:graphicData>
        </a:graphic>
      </p:graphicFrame>
      <p:sp>
        <p:nvSpPr>
          <p:cNvPr id="53316" name="Metin kutusu 1"/>
          <p:cNvSpPr txBox="1">
            <a:spLocks noChangeArrowheads="1"/>
          </p:cNvSpPr>
          <p:nvPr/>
        </p:nvSpPr>
        <p:spPr bwMode="auto">
          <a:xfrm>
            <a:off x="900113" y="1458913"/>
            <a:ext cx="5761037" cy="400050"/>
          </a:xfrm>
          <a:prstGeom prst="rect">
            <a:avLst/>
          </a:prstGeom>
          <a:noFill/>
          <a:ln w="9525">
            <a:noFill/>
            <a:miter lim="800000"/>
          </a:ln>
        </p:spPr>
        <p:txBody>
          <a:bodyPr>
            <a:spAutoFit/>
          </a:bodyPr>
          <a:lstStyle/>
          <a:p>
            <a:r>
              <a:rPr lang="tr-TR" b="1">
                <a:solidFill>
                  <a:srgbClr val="C00000"/>
                </a:solidFill>
                <a:latin typeface="Verdana" panose="020B0604030504040204" pitchFamily="34" charset="0"/>
              </a:rPr>
              <a:t>BİNA KULLANIM DURUMU TABLOSU</a:t>
            </a:r>
            <a:endParaRPr lang="tr-TR">
              <a:solidFill>
                <a:srgbClr val="C00000"/>
              </a:solidFill>
              <a:latin typeface="Verdana" panose="020B0604030504040204" pitchFamily="34" charset="0"/>
            </a:endParaRPr>
          </a:p>
        </p:txBody>
      </p:sp>
      <p:sp>
        <p:nvSpPr>
          <p:cNvPr id="9" name="Dikdörtgen 8"/>
          <p:cNvSpPr/>
          <p:nvPr/>
        </p:nvSpPr>
        <p:spPr>
          <a:xfrm>
            <a:off x="3003559" y="636563"/>
            <a:ext cx="1554144"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95045" fontAlgn="auto">
              <a:spcBef>
                <a:spcPts val="0"/>
              </a:spcBef>
              <a:spcAft>
                <a:spcPts val="0"/>
              </a:spcAft>
              <a:defRPr/>
            </a:pPr>
            <a:r>
              <a:rPr lang="tr-TR" sz="2400" b="1" dirty="0">
                <a:ln w="11430"/>
                <a:solidFill>
                  <a:srgbClr val="C00000"/>
                </a:solidFill>
                <a:effectLst>
                  <a:outerShdw blurRad="50800" dist="39000" dir="5460000" algn="tl">
                    <a:srgbClr val="000000">
                      <a:alpha val="38000"/>
                    </a:srgbClr>
                  </a:outerShdw>
                </a:effectLst>
                <a:latin typeface="+mn-lt"/>
              </a:rPr>
              <a:t>III. BÖLÜM</a:t>
            </a:r>
          </a:p>
        </p:txBody>
      </p:sp>
      <p:sp>
        <p:nvSpPr>
          <p:cNvPr id="53318" name="Metin kutusu 9"/>
          <p:cNvSpPr txBox="1">
            <a:spLocks noChangeArrowheads="1"/>
          </p:cNvSpPr>
          <p:nvPr/>
        </p:nvSpPr>
        <p:spPr bwMode="auto">
          <a:xfrm>
            <a:off x="396875" y="450850"/>
            <a:ext cx="503238" cy="400050"/>
          </a:xfrm>
          <a:prstGeom prst="rect">
            <a:avLst/>
          </a:prstGeom>
          <a:noFill/>
          <a:ln w="9525">
            <a:noFill/>
            <a:miter lim="800000"/>
          </a:ln>
        </p:spPr>
        <p:txBody>
          <a:bodyPr>
            <a:spAutoFit/>
          </a:bodyPr>
          <a:lstStyle/>
          <a:p>
            <a:r>
              <a:rPr lang="tr-TR" b="1" dirty="0" smtClean="0">
                <a:solidFill>
                  <a:schemeClr val="bg1"/>
                </a:solidFill>
                <a:latin typeface="Calibri" panose="020F0502020204030204" pitchFamily="34" charset="0"/>
              </a:rPr>
              <a:t>22</a:t>
            </a:r>
            <a:endParaRPr lang="tr-TR" b="1" dirty="0">
              <a:solidFill>
                <a:schemeClr val="bg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79000"/>
          </a:schemeClr>
        </a:solidFill>
        <a:effectLst/>
      </p:bgPr>
    </p:bg>
    <p:spTree>
      <p:nvGrpSpPr>
        <p:cNvPr id="1" name=""/>
        <p:cNvGrpSpPr/>
        <p:nvPr/>
      </p:nvGrpSpPr>
      <p:grpSpPr>
        <a:xfrm>
          <a:off x="0" y="0"/>
          <a:ext cx="0" cy="0"/>
          <a:chOff x="0" y="0"/>
          <a:chExt cx="0" cy="0"/>
        </a:xfrm>
      </p:grpSpPr>
      <p:sp>
        <p:nvSpPr>
          <p:cNvPr id="5" name="Yuvarlatılmış Çapraz Köşeli Dikdörtgen 4"/>
          <p:cNvSpPr/>
          <p:nvPr/>
        </p:nvSpPr>
        <p:spPr>
          <a:xfrm>
            <a:off x="180231" y="234132"/>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7" name="Metin kutusu 6"/>
          <p:cNvSpPr txBox="1"/>
          <p:nvPr/>
        </p:nvSpPr>
        <p:spPr>
          <a:xfrm>
            <a:off x="396255" y="450156"/>
            <a:ext cx="504056" cy="400110"/>
          </a:xfrm>
          <a:prstGeom prst="rect">
            <a:avLst/>
          </a:prstGeom>
          <a:noFill/>
        </p:spPr>
        <p:txBody>
          <a:bodyPr wrap="square" rtlCol="0">
            <a:spAutoFit/>
          </a:bodyPr>
          <a:lstStyle/>
          <a:p>
            <a:r>
              <a:rPr lang="tr-TR" b="1" dirty="0" smtClean="0">
                <a:solidFill>
                  <a:schemeClr val="bg1"/>
                </a:solidFill>
              </a:rPr>
              <a:t>23</a:t>
            </a:r>
            <a:endParaRPr lang="tr-TR" b="1" dirty="0">
              <a:solidFill>
                <a:schemeClr val="bg1"/>
              </a:solidFill>
            </a:endParaRPr>
          </a:p>
        </p:txBody>
      </p:sp>
      <p:sp>
        <p:nvSpPr>
          <p:cNvPr id="70" name="Dikdörtgen 69"/>
          <p:cNvSpPr/>
          <p:nvPr/>
        </p:nvSpPr>
        <p:spPr>
          <a:xfrm>
            <a:off x="2518033" y="882204"/>
            <a:ext cx="2584042" cy="461665"/>
          </a:xfrm>
          <a:prstGeom prst="rect">
            <a:avLst/>
          </a:prstGeom>
          <a:noFill/>
        </p:spPr>
        <p:txBody>
          <a:bodyPr wrap="none" lIns="91440" tIns="45720" rIns="91440" bIns="45720">
            <a:spAutoFit/>
          </a:bodyPr>
          <a:lstStyle/>
          <a:p>
            <a:pPr algn="ctr"/>
            <a:r>
              <a:rPr lang="tr-T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LABORATUVARLAR</a:t>
            </a:r>
            <a:endParaRPr lang="tr-TR"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 name="Resim 1"/>
          <p:cNvPicPr>
            <a:picLocks noChangeAspect="1"/>
          </p:cNvPicPr>
          <p:nvPr/>
        </p:nvPicPr>
        <p:blipFill>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648283" y="1780477"/>
            <a:ext cx="6120680" cy="3960441"/>
          </a:xfrm>
          <a:prstGeom prst="rect">
            <a:avLst/>
          </a:prstGeom>
          <a:effectLst>
            <a:softEdge rad="76200"/>
          </a:effectLst>
        </p:spPr>
      </p:pic>
      <p:pic>
        <p:nvPicPr>
          <p:cNvPr id="3" name="Resim 2"/>
          <p:cNvPicPr>
            <a:picLocks noChangeAspect="1"/>
          </p:cNvPicPr>
          <p:nvPr/>
        </p:nvPicPr>
        <p:blipFill>
          <a:blip r:embed="rId5" cstate="print">
            <a:extLst>
              <a:ext uri="{BEBA8EAE-BF5A-486C-A8C5-ECC9F3942E4B}">
                <a14:imgProps xmlns:a14="http://schemas.microsoft.com/office/drawing/2010/main">
                  <a14:imgLayer r:embed="rId6">
                    <a14:imgEffect>
                      <a14:artisticCement/>
                    </a14:imgEffect>
                  </a14:imgLayer>
                </a14:imgProps>
              </a:ext>
              <a:ext uri="{28A0092B-C50C-407E-A947-70E740481C1C}">
                <a14:useLocalDpi xmlns:a14="http://schemas.microsoft.com/office/drawing/2010/main" val="0"/>
              </a:ext>
            </a:extLst>
          </a:blip>
          <a:stretch>
            <a:fillRect/>
          </a:stretch>
        </p:blipFill>
        <p:spPr>
          <a:xfrm>
            <a:off x="648283" y="6423167"/>
            <a:ext cx="6120680" cy="3483545"/>
          </a:xfrm>
          <a:prstGeom prst="rect">
            <a:avLst/>
          </a:prstGeom>
          <a:effectLst>
            <a:softEdge rad="762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80231" y="234132"/>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7" name="Metin kutusu 6"/>
          <p:cNvSpPr txBox="1"/>
          <p:nvPr/>
        </p:nvSpPr>
        <p:spPr>
          <a:xfrm>
            <a:off x="396255" y="450156"/>
            <a:ext cx="504056" cy="400110"/>
          </a:xfrm>
          <a:prstGeom prst="rect">
            <a:avLst/>
          </a:prstGeom>
          <a:noFill/>
        </p:spPr>
        <p:txBody>
          <a:bodyPr wrap="square" rtlCol="0">
            <a:spAutoFit/>
          </a:bodyPr>
          <a:lstStyle/>
          <a:p>
            <a:r>
              <a:rPr lang="tr-TR" b="1" dirty="0" smtClean="0">
                <a:solidFill>
                  <a:schemeClr val="bg1"/>
                </a:solidFill>
              </a:rPr>
              <a:t>24</a:t>
            </a:r>
            <a:endParaRPr lang="tr-TR" b="1" dirty="0">
              <a:solidFill>
                <a:schemeClr val="bg1"/>
              </a:solidFill>
            </a:endParaRPr>
          </a:p>
        </p:txBody>
      </p:sp>
      <p:sp>
        <p:nvSpPr>
          <p:cNvPr id="24" name="Dikdörtgen 23"/>
          <p:cNvSpPr/>
          <p:nvPr/>
        </p:nvSpPr>
        <p:spPr>
          <a:xfrm>
            <a:off x="2929178" y="1212627"/>
            <a:ext cx="1702902" cy="461665"/>
          </a:xfrm>
          <a:prstGeom prst="rect">
            <a:avLst/>
          </a:prstGeom>
          <a:noFill/>
        </p:spPr>
        <p:txBody>
          <a:bodyPr wrap="none" lIns="91440" tIns="45720" rIns="91440" bIns="45720">
            <a:spAutoFit/>
          </a:bodyPr>
          <a:lstStyle/>
          <a:p>
            <a:pPr algn="ctr"/>
            <a:r>
              <a:rPr lang="tr-T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STEM SINIFI</a:t>
            </a:r>
            <a:endParaRPr lang="tr-TR"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2" name="Resim 11" descr="C:\Users\bata5252\AppData\Local\Microsoft\Windows\INetCache\Content.Word\20180228_12200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295" y="1852997"/>
            <a:ext cx="5760720" cy="3241675"/>
          </a:xfrm>
          <a:prstGeom prst="rect">
            <a:avLst/>
          </a:prstGeom>
          <a:noFill/>
          <a:ln>
            <a:noFill/>
          </a:ln>
        </p:spPr>
      </p:pic>
      <p:pic>
        <p:nvPicPr>
          <p:cNvPr id="13" name="Resim 12" descr="C:\Users\bata5252\AppData\Local\Microsoft\Windows\INetCache\Content.Word\IMG-20180111-WA000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975" y="5490716"/>
            <a:ext cx="5760720" cy="3672408"/>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80231" y="234132"/>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3" name="Resim 2"/>
          <p:cNvPicPr>
            <a:picLocks noChangeAspect="1"/>
          </p:cNvPicPr>
          <p:nvPr/>
        </p:nvPicPr>
        <p:blipFill rotWithShape="1">
          <a:blip r:embed="rId2" cstate="print">
            <a:extLst>
              <a:ext uri="{28A0092B-C50C-407E-A947-70E740481C1C}">
                <a14:useLocalDpi xmlns:a14="http://schemas.microsoft.com/office/drawing/2010/main" val="0"/>
              </a:ext>
            </a:extLst>
          </a:blip>
          <a:srcRect l="1609" t="2739" r="1804" b="886"/>
          <a:stretch>
            <a:fillRect/>
          </a:stretch>
        </p:blipFill>
        <p:spPr>
          <a:xfrm>
            <a:off x="612279" y="623228"/>
            <a:ext cx="6308718" cy="8854340"/>
          </a:xfrm>
          <a:prstGeom prst="rect">
            <a:avLst/>
          </a:prstGeom>
        </p:spPr>
      </p:pic>
      <p:sp>
        <p:nvSpPr>
          <p:cNvPr id="9" name="Altbilgi Yer Tutucusu 8"/>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6" name="24-Nokta Yıldız 5"/>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p:cNvSpPr txBox="1"/>
          <p:nvPr/>
        </p:nvSpPr>
        <p:spPr>
          <a:xfrm>
            <a:off x="468263" y="450156"/>
            <a:ext cx="432048" cy="400110"/>
          </a:xfrm>
          <a:prstGeom prst="rect">
            <a:avLst/>
          </a:prstGeom>
          <a:noFill/>
        </p:spPr>
        <p:txBody>
          <a:bodyPr wrap="square" rtlCol="0">
            <a:spAutoFit/>
          </a:bodyPr>
          <a:lstStyle/>
          <a:p>
            <a:r>
              <a:rPr lang="tr-TR" b="1" dirty="0" smtClean="0">
                <a:solidFill>
                  <a:schemeClr val="bg1"/>
                </a:solidFill>
              </a:rPr>
              <a:t>2</a:t>
            </a:r>
            <a:endParaRPr lang="tr-TR"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80231" y="234132"/>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6" name="Rectangle 1"/>
          <p:cNvSpPr>
            <a:spLocks noChangeArrowheads="1"/>
          </p:cNvSpPr>
          <p:nvPr/>
        </p:nvSpPr>
        <p:spPr bwMode="auto">
          <a:xfrm>
            <a:off x="880778" y="1137130"/>
            <a:ext cx="5799706" cy="326243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tr-TR" sz="1200" b="1"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A- OKULUN PERSONEL VE ÖĞRENCİ DURUMU</a:t>
            </a:r>
          </a:p>
          <a:p>
            <a:pPr marL="0" marR="0" lvl="0" indent="0" algn="l" defTabSz="914400" rtl="0" eaLnBrk="0" fontAlgn="base" latinLnBrk="0" hangingPunct="0">
              <a:lnSpc>
                <a:spcPct val="100000"/>
              </a:lnSpc>
              <a:spcBef>
                <a:spcPct val="0"/>
              </a:spcBef>
              <a:spcAft>
                <a:spcPct val="0"/>
              </a:spcAft>
              <a:buClrTx/>
              <a:buSzTx/>
              <a:buFontTx/>
              <a:buNone/>
            </a:pPr>
            <a:endParaRPr kumimoji="0" lang="tr-TR" sz="1400" b="1"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tr-TR" sz="12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tr-TR" sz="1200" b="1" i="0" u="none" strike="noStrike" cap="none" normalizeH="0" baseline="0" dirty="0" smtClean="0">
                <a:ln>
                  <a:noFill/>
                </a:ln>
                <a:solidFill>
                  <a:srgbClr val="260979"/>
                </a:solidFill>
                <a:effectLst/>
                <a:latin typeface="Verdana" panose="020B0604030504040204" pitchFamily="34" charset="0"/>
                <a:ea typeface="Verdana" panose="020B0604030504040204" pitchFamily="34" charset="0"/>
                <a:cs typeface="Verdana" panose="020B0604030504040204" pitchFamily="34" charset="0"/>
              </a:rPr>
              <a:t>1- İdareci Sayısı:</a:t>
            </a:r>
            <a:r>
              <a:rPr kumimoji="0" lang="tr-TR" sz="1200" b="1" i="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 3</a:t>
            </a:r>
          </a:p>
          <a:p>
            <a:pPr marL="0" marR="0" lvl="0" indent="0" algn="l" defTabSz="914400" rtl="0" eaLnBrk="0" fontAlgn="base" latinLnBrk="0" hangingPunct="0">
              <a:lnSpc>
                <a:spcPct val="100000"/>
              </a:lnSpc>
              <a:spcBef>
                <a:spcPct val="0"/>
              </a:spcBef>
              <a:spcAft>
                <a:spcPct val="0"/>
              </a:spcAft>
              <a:buClrTx/>
              <a:buSzTx/>
              <a:buFontTx/>
              <a:buNone/>
            </a:pPr>
            <a:endParaRPr lang="tr-TR" sz="1200" b="1" dirty="0" smtClean="0">
              <a:solidFill>
                <a:srgbClr val="26097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tr-TR" sz="1200" b="1" i="0" u="none" strike="noStrike" cap="none" normalizeH="0" baseline="0" dirty="0" smtClean="0">
                <a:ln>
                  <a:noFill/>
                </a:ln>
                <a:solidFill>
                  <a:srgbClr val="260979"/>
                </a:solidFill>
                <a:effectLst/>
                <a:latin typeface="Verdana" panose="020B0604030504040204" pitchFamily="34" charset="0"/>
                <a:ea typeface="Verdana" panose="020B0604030504040204" pitchFamily="34" charset="0"/>
                <a:cs typeface="Verdana" panose="020B0604030504040204" pitchFamily="34" charset="0"/>
              </a:rPr>
              <a:t>2- Öğretmen Sayısı: </a:t>
            </a:r>
            <a:r>
              <a:rPr lang="tr-TR" sz="1200" b="1" dirty="0" smtClean="0">
                <a:latin typeface="Verdana" panose="020B0604030504040204" pitchFamily="34" charset="0"/>
                <a:ea typeface="Verdana" panose="020B0604030504040204" pitchFamily="34" charset="0"/>
                <a:cs typeface="Verdana" panose="020B0604030504040204" pitchFamily="34" charset="0"/>
              </a:rPr>
              <a:t>55</a:t>
            </a:r>
            <a:endParaRPr kumimoji="0" lang="tr-TR" sz="1200" b="0" i="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tr-TR" sz="1200" b="1" i="0" u="none" strike="noStrike" cap="none" normalizeH="0" baseline="0" dirty="0" smtClean="0">
              <a:ln>
                <a:noFill/>
              </a:ln>
              <a:solidFill>
                <a:srgbClr val="260979"/>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lang="tr-TR" sz="1200" b="1" dirty="0" smtClean="0">
                <a:solidFill>
                  <a:srgbClr val="260979"/>
                </a:solidFill>
                <a:latin typeface="Verdana" panose="020B0604030504040204" pitchFamily="34" charset="0"/>
                <a:ea typeface="Verdana" panose="020B0604030504040204" pitchFamily="34" charset="0"/>
                <a:cs typeface="Verdana" panose="020B0604030504040204" pitchFamily="34" charset="0"/>
              </a:rPr>
              <a:t>3</a:t>
            </a:r>
            <a:r>
              <a:rPr kumimoji="0" lang="tr-TR" sz="1200" b="1" i="0" u="none" strike="noStrike" cap="none" normalizeH="0" baseline="0" dirty="0" smtClean="0">
                <a:ln>
                  <a:noFill/>
                </a:ln>
                <a:solidFill>
                  <a:srgbClr val="260979"/>
                </a:solidFill>
                <a:effectLst/>
                <a:latin typeface="Verdana" panose="020B0604030504040204" pitchFamily="34" charset="0"/>
                <a:ea typeface="Verdana" panose="020B0604030504040204" pitchFamily="34" charset="0"/>
                <a:cs typeface="Verdana" panose="020B0604030504040204" pitchFamily="34" charset="0"/>
              </a:rPr>
              <a:t>- Memur  1</a:t>
            </a:r>
            <a:endParaRPr kumimoji="0" lang="tr-TR" sz="1200" b="1" i="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lang="tr-TR" sz="1200" b="1" dirty="0">
              <a:solidFill>
                <a:srgbClr val="26097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tr-TR" sz="1200" b="1" i="0" u="none" strike="noStrike" cap="none" normalizeH="0" baseline="0" dirty="0" smtClean="0">
                <a:ln>
                  <a:noFill/>
                </a:ln>
                <a:solidFill>
                  <a:srgbClr val="260979"/>
                </a:solidFill>
                <a:effectLst/>
                <a:latin typeface="Verdana" panose="020B0604030504040204" pitchFamily="34" charset="0"/>
                <a:ea typeface="Verdana" panose="020B0604030504040204" pitchFamily="34" charset="0"/>
                <a:cs typeface="Verdana" panose="020B0604030504040204" pitchFamily="34" charset="0"/>
              </a:rPr>
              <a:t>4- Hizmetli  Sayısı</a:t>
            </a:r>
            <a:r>
              <a:rPr kumimoji="0" lang="tr-TR" sz="12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kumimoji="0" lang="tr-TR" sz="1200" b="1" i="0" u="none" strike="noStrike" cap="none" normalizeH="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2</a:t>
            </a:r>
          </a:p>
          <a:p>
            <a:pPr marL="0" marR="0" lvl="0" indent="0" algn="l" defTabSz="914400" rtl="0" eaLnBrk="0" fontAlgn="base" latinLnBrk="0" hangingPunct="0">
              <a:lnSpc>
                <a:spcPct val="100000"/>
              </a:lnSpc>
              <a:spcBef>
                <a:spcPct val="0"/>
              </a:spcBef>
              <a:spcAft>
                <a:spcPct val="0"/>
              </a:spcAft>
              <a:buClrTx/>
              <a:buSzTx/>
              <a:buFontTx/>
              <a:buNone/>
            </a:pPr>
            <a:endParaRPr lang="tr-TR" sz="1200" b="1" baseline="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tr-TR" sz="1200" b="1" i="0" u="none" strike="noStrike" cap="none" normalizeH="0" dirty="0" smtClean="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rPr>
              <a:t>5- Güvenlik görevlisi </a:t>
            </a:r>
            <a:r>
              <a:rPr kumimoji="0" lang="tr-TR" sz="1200" b="1" i="0" u="none" strike="noStrike" cap="none" normalizeH="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:0</a:t>
            </a:r>
            <a:endParaRPr kumimoji="0" lang="tr-TR" sz="12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lang="tr-TR" sz="1200" b="1" dirty="0">
              <a:latin typeface="Verdana" panose="020B0604030504040204" pitchFamily="34" charset="0"/>
              <a:ea typeface="Verdana" panose="020B0604030504040204" pitchFamily="34" charset="0"/>
              <a:cs typeface="Verdana" panose="020B0604030504040204" pitchFamily="34" charset="0"/>
            </a:endParaRPr>
          </a:p>
          <a:p>
            <a:pPr lvl="0" defTabSz="914400" eaLnBrk="0" fontAlgn="base" hangingPunct="0">
              <a:spcBef>
                <a:spcPct val="0"/>
              </a:spcBef>
              <a:spcAft>
                <a:spcPct val="0"/>
              </a:spcAft>
            </a:pPr>
            <a:r>
              <a:rPr lang="tr-TR" sz="1200" b="1" dirty="0">
                <a:solidFill>
                  <a:srgbClr val="C00000"/>
                </a:solidFill>
                <a:latin typeface="Verdana" panose="020B0604030504040204" pitchFamily="34" charset="0"/>
                <a:ea typeface="Verdana" panose="020B0604030504040204" pitchFamily="34" charset="0"/>
                <a:cs typeface="Verdana" panose="020B0604030504040204" pitchFamily="34" charset="0"/>
              </a:rPr>
              <a:t>B- NORM KADRO DURUMU</a:t>
            </a:r>
          </a:p>
          <a:p>
            <a:pPr lvl="0" defTabSz="914400" eaLnBrk="0" fontAlgn="base" hangingPunct="0">
              <a:spcBef>
                <a:spcPct val="0"/>
              </a:spcBef>
              <a:spcAft>
                <a:spcPct val="0"/>
              </a:spcAft>
            </a:pPr>
            <a:endParaRPr lang="tr-TR" sz="1200" b="1" dirty="0">
              <a:latin typeface="Verdana" panose="020B0604030504040204" pitchFamily="34" charset="0"/>
              <a:ea typeface="Verdana" panose="020B0604030504040204" pitchFamily="34" charset="0"/>
              <a:cs typeface="Verdana" panose="020B0604030504040204" pitchFamily="34" charset="0"/>
            </a:endParaRPr>
          </a:p>
          <a:p>
            <a:pPr lvl="0" defTabSz="914400" eaLnBrk="0" fontAlgn="base" hangingPunct="0">
              <a:spcBef>
                <a:spcPct val="0"/>
              </a:spcBef>
              <a:spcAft>
                <a:spcPct val="0"/>
              </a:spcAft>
            </a:pPr>
            <a:r>
              <a:rPr lang="tr-TR" sz="1200" b="1" dirty="0">
                <a:solidFill>
                  <a:srgbClr val="260979"/>
                </a:solidFill>
                <a:latin typeface="Verdana" panose="020B0604030504040204" pitchFamily="34" charset="0"/>
                <a:ea typeface="Verdana" panose="020B0604030504040204" pitchFamily="34" charset="0"/>
                <a:cs typeface="Verdana" panose="020B0604030504040204" pitchFamily="34" charset="0"/>
              </a:rPr>
              <a:t>1- Norm Kadro Dağılımı:</a:t>
            </a:r>
          </a:p>
          <a:p>
            <a:pPr marL="0" marR="0" lvl="0" indent="0" algn="l" defTabSz="914400" rtl="0" eaLnBrk="0" fontAlgn="base" latinLnBrk="0" hangingPunct="0">
              <a:lnSpc>
                <a:spcPct val="100000"/>
              </a:lnSpc>
              <a:spcBef>
                <a:spcPct val="0"/>
              </a:spcBef>
              <a:spcAft>
                <a:spcPct val="0"/>
              </a:spcAft>
              <a:buClrTx/>
              <a:buSzTx/>
              <a:buFontTx/>
              <a:buNone/>
            </a:pPr>
            <a:endParaRPr lang="tr-TR" sz="1200" b="1" dirty="0" smtClean="0">
              <a:latin typeface="Verdana" panose="020B0604030504040204" pitchFamily="34" charset="0"/>
              <a:ea typeface="Verdana" panose="020B0604030504040204" pitchFamily="34" charset="0"/>
              <a:cs typeface="Verdana" panose="020B0604030504040204" pitchFamily="34" charset="0"/>
            </a:endParaRPr>
          </a:p>
        </p:txBody>
      </p:sp>
      <p:sp>
        <p:nvSpPr>
          <p:cNvPr id="7" name="Dikdörtgen 6"/>
          <p:cNvSpPr/>
          <p:nvPr/>
        </p:nvSpPr>
        <p:spPr>
          <a:xfrm>
            <a:off x="2993941" y="636563"/>
            <a:ext cx="157338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2400" b="1" cap="none" spc="0" dirty="0" smtClean="0">
                <a:ln w="11430"/>
                <a:solidFill>
                  <a:srgbClr val="C00000"/>
                </a:solidFill>
                <a:effectLst>
                  <a:outerShdw blurRad="50800" dist="39000" dir="5460000" algn="tl">
                    <a:srgbClr val="000000">
                      <a:alpha val="38000"/>
                    </a:srgbClr>
                  </a:outerShdw>
                </a:effectLst>
              </a:rPr>
              <a:t>VI. BÖLÜM</a:t>
            </a:r>
            <a:endParaRPr lang="tr-TR" sz="2400" b="1" cap="none" spc="0" dirty="0">
              <a:ln w="11430"/>
              <a:solidFill>
                <a:srgbClr val="C00000"/>
              </a:solidFill>
              <a:effectLst>
                <a:outerShdw blurRad="50800" dist="39000" dir="5460000" algn="tl">
                  <a:srgbClr val="000000">
                    <a:alpha val="38000"/>
                  </a:srgbClr>
                </a:outerShdw>
              </a:effectLst>
            </a:endParaRPr>
          </a:p>
        </p:txBody>
      </p:sp>
      <p:graphicFrame>
        <p:nvGraphicFramePr>
          <p:cNvPr id="9" name="8 Tablo"/>
          <p:cNvGraphicFramePr>
            <a:graphicFrameLocks noGrp="1"/>
          </p:cNvGraphicFramePr>
          <p:nvPr>
            <p:extLst>
              <p:ext uri="{D42A27DB-BD31-4B8C-83A1-F6EECF244321}">
                <p14:modId xmlns:p14="http://schemas.microsoft.com/office/powerpoint/2010/main" val="98936753"/>
              </p:ext>
            </p:extLst>
          </p:nvPr>
        </p:nvGraphicFramePr>
        <p:xfrm>
          <a:off x="791637" y="4338588"/>
          <a:ext cx="5888847" cy="5032100"/>
        </p:xfrm>
        <a:graphic>
          <a:graphicData uri="http://schemas.openxmlformats.org/drawingml/2006/table">
            <a:tbl>
              <a:tblPr firstRow="1" bandRow="1">
                <a:tableStyleId>{85BE263C-DBD7-4A20-BB59-AAB30ACAA65A}</a:tableStyleId>
              </a:tblPr>
              <a:tblGrid>
                <a:gridCol w="1161894">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gridCol w="910529">
                  <a:extLst>
                    <a:ext uri="{9D8B030D-6E8A-4147-A177-3AD203B41FA5}">
                      <a16:colId xmlns:a16="http://schemas.microsoft.com/office/drawing/2014/main" val="20005"/>
                    </a:ext>
                  </a:extLst>
                </a:gridCol>
              </a:tblGrid>
              <a:tr h="494029">
                <a:tc gridSpan="6">
                  <a:txBody>
                    <a:bodyPr/>
                    <a:lstStyle/>
                    <a:p>
                      <a:pPr algn="ctr"/>
                      <a:r>
                        <a:rPr lang="tr-TR" sz="1200" b="1" dirty="0" smtClean="0">
                          <a:latin typeface="Verdana" panose="020B0604030504040204" pitchFamily="34" charset="0"/>
                          <a:ea typeface="Verdana" panose="020B0604030504040204" pitchFamily="34" charset="0"/>
                          <a:cs typeface="Verdana" panose="020B0604030504040204" pitchFamily="34" charset="0"/>
                        </a:rPr>
                        <a:t>NORM KADRO DAĞILIMI</a:t>
                      </a:r>
                      <a:endParaRPr lang="tr-TR" sz="12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23793">
                <a:tc>
                  <a:txBody>
                    <a:bodyPr/>
                    <a:lstStyle/>
                    <a:p>
                      <a:endParaRPr lang="tr-TR"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KADROLU</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4/B SÖZLEŞ.</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ÜCRETLİ</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GÖREVLEN</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TOPLAM</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422338">
                <a:tc>
                  <a:txBody>
                    <a:bodyPr/>
                    <a:lstStyle/>
                    <a:p>
                      <a:pPr algn="l"/>
                      <a:r>
                        <a:rPr lang="tr-TR" sz="1100" dirty="0" smtClean="0"/>
                        <a:t>İDARECİLER</a:t>
                      </a:r>
                      <a:endParaRPr lang="tr-TR"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4</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4</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22338">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effectLst/>
                          <a:latin typeface="Arial" panose="020B0604020202020204"/>
                          <a:ea typeface="Times New Roman" panose="02020603050405020304"/>
                        </a:rPr>
                        <a:t>ÖZEL EĞİTİM</a:t>
                      </a:r>
                    </a:p>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effectLst/>
                          <a:latin typeface="Arial" panose="020B0604020202020204"/>
                          <a:ea typeface="Times New Roman" panose="02020603050405020304"/>
                        </a:rPr>
                        <a:t>ÖĞRETMENİ</a:t>
                      </a:r>
                      <a:endParaRPr lang="tr-TR" sz="1100" dirty="0" smtClean="0">
                        <a:effectLst/>
                        <a:latin typeface="Times New Roman" panose="02020603050405020304"/>
                        <a:ea typeface="Times New Roman" panose="020206030504050203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4</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4</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422338">
                <a:tc>
                  <a:txBody>
                    <a:bodyPr/>
                    <a:lstStyle/>
                    <a:p>
                      <a:pPr algn="l"/>
                      <a:r>
                        <a:rPr lang="tr-TR" sz="1100" dirty="0" smtClean="0"/>
                        <a:t>BRANŞ ÖĞRETMENLİĞİ</a:t>
                      </a:r>
                      <a:endParaRPr lang="tr-TR"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48</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48</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78788">
                <a:tc>
                  <a:txBody>
                    <a:bodyPr/>
                    <a:lstStyle/>
                    <a:p>
                      <a:pPr algn="l"/>
                      <a:r>
                        <a:rPr lang="tr-TR" sz="1100" dirty="0" smtClean="0"/>
                        <a:t>REHBER</a:t>
                      </a:r>
                      <a:r>
                        <a:rPr lang="tr-TR" sz="1100" baseline="0" dirty="0" smtClean="0"/>
                        <a:t> ÖĞRETMEN</a:t>
                      </a:r>
                      <a:endParaRPr lang="tr-TR"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3</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3</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46290">
                <a:tc>
                  <a:txBody>
                    <a:bodyPr/>
                    <a:lstStyle/>
                    <a:p>
                      <a:pPr algn="l"/>
                      <a:r>
                        <a:rPr lang="tr-TR" sz="1100" dirty="0" smtClean="0"/>
                        <a:t>BT</a:t>
                      </a:r>
                      <a:r>
                        <a:rPr lang="tr-TR" sz="1100" baseline="0" dirty="0" smtClean="0"/>
                        <a:t> REHBER</a:t>
                      </a:r>
                      <a:endParaRPr lang="tr-TR" sz="1100" dirty="0" smtClean="0"/>
                    </a:p>
                    <a:p>
                      <a:pPr algn="l"/>
                      <a:r>
                        <a:rPr lang="tr-TR" sz="1100" dirty="0" smtClean="0"/>
                        <a:t>ÖĞRETMEN</a:t>
                      </a:r>
                      <a:endParaRPr lang="tr-TR"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1</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1</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6"/>
                  </a:ext>
                </a:extLst>
              </a:tr>
              <a:tr h="463642">
                <a:tc>
                  <a:txBody>
                    <a:bodyPr/>
                    <a:lstStyle/>
                    <a:p>
                      <a:pPr algn="l"/>
                      <a:r>
                        <a:rPr lang="tr-TR" sz="1100" dirty="0" smtClean="0"/>
                        <a:t>MEMUR</a:t>
                      </a:r>
                      <a:endParaRPr lang="tr-TR"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tr-TR" sz="1100" dirty="0" smtClean="0">
                        <a:latin typeface="Verdana" panose="020B0604030504040204" pitchFamily="34" charset="0"/>
                        <a:ea typeface="Verdana" panose="020B0604030504040204" pitchFamily="34" charset="0"/>
                        <a:cs typeface="Verdana" panose="020B0604030504040204" pitchFamily="34" charset="0"/>
                      </a:endParaRPr>
                    </a:p>
                    <a:p>
                      <a:r>
                        <a:rPr lang="tr-TR" sz="1100" dirty="0" smtClean="0">
                          <a:latin typeface="Verdana" panose="020B0604030504040204" pitchFamily="34" charset="0"/>
                          <a:ea typeface="Verdana" panose="020B0604030504040204" pitchFamily="34" charset="0"/>
                          <a:cs typeface="Verdana" panose="020B0604030504040204" pitchFamily="34" charset="0"/>
                        </a:rPr>
                        <a:t>1</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1</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46290">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HİZMETLİ</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2</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4</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tr-TR" sz="1100" dirty="0" smtClean="0">
                          <a:latin typeface="Verdana" panose="020B0604030504040204" pitchFamily="34" charset="0"/>
                          <a:ea typeface="Verdana" panose="020B0604030504040204" pitchFamily="34" charset="0"/>
                          <a:cs typeface="Verdana" panose="020B0604030504040204" pitchFamily="34" charset="0"/>
                        </a:rPr>
                        <a:t>6</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8"/>
                  </a:ext>
                </a:extLst>
              </a:tr>
              <a:tr h="446290">
                <a:tc>
                  <a:txBody>
                    <a:bodyPr/>
                    <a:lstStyle/>
                    <a:p>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46290">
                <a:tc>
                  <a:txBody>
                    <a:bodyPr/>
                    <a:lstStyle/>
                    <a:p>
                      <a:pPr algn="l"/>
                      <a:r>
                        <a:rPr lang="tr-TR" sz="1200" b="1" dirty="0" smtClean="0">
                          <a:latin typeface="Verdana" panose="020B0604030504040204" pitchFamily="34" charset="0"/>
                          <a:ea typeface="Verdana" panose="020B0604030504040204" pitchFamily="34" charset="0"/>
                          <a:cs typeface="Verdana" panose="020B0604030504040204" pitchFamily="34" charset="0"/>
                        </a:rPr>
                        <a:t>GENEL TOPLAM</a:t>
                      </a:r>
                      <a:endParaRPr lang="tr-TR" sz="12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200" b="1" dirty="0" smtClean="0">
                          <a:latin typeface="Verdana" panose="020B0604030504040204" pitchFamily="34" charset="0"/>
                          <a:ea typeface="Verdana" panose="020B0604030504040204" pitchFamily="34" charset="0"/>
                          <a:cs typeface="Verdana" panose="020B0604030504040204" pitchFamily="34" charset="0"/>
                        </a:rPr>
                        <a:t>61</a:t>
                      </a:r>
                      <a:endParaRPr lang="tr-TR" sz="12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200" b="1" dirty="0" smtClean="0">
                          <a:latin typeface="Verdana" panose="020B0604030504040204" pitchFamily="34" charset="0"/>
                          <a:ea typeface="Verdana" panose="020B0604030504040204" pitchFamily="34" charset="0"/>
                          <a:cs typeface="Verdana" panose="020B0604030504040204" pitchFamily="34" charset="0"/>
                        </a:rPr>
                        <a:t>-</a:t>
                      </a:r>
                      <a:endParaRPr lang="tr-TR" sz="12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200" b="1" dirty="0" smtClean="0">
                          <a:latin typeface="Verdana" panose="020B0604030504040204" pitchFamily="34" charset="0"/>
                          <a:ea typeface="Verdana" panose="020B0604030504040204" pitchFamily="34" charset="0"/>
                          <a:cs typeface="Verdana" panose="020B0604030504040204" pitchFamily="34" charset="0"/>
                        </a:rPr>
                        <a:t>-</a:t>
                      </a:r>
                      <a:endParaRPr lang="tr-TR" sz="12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tr-TR" sz="12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200" b="1" dirty="0" smtClean="0">
                          <a:latin typeface="Verdana" panose="020B0604030504040204" pitchFamily="34" charset="0"/>
                          <a:ea typeface="Verdana" panose="020B0604030504040204" pitchFamily="34" charset="0"/>
                          <a:cs typeface="Verdana" panose="020B0604030504040204" pitchFamily="34" charset="0"/>
                        </a:rPr>
                        <a:t>67</a:t>
                      </a:r>
                      <a:endParaRPr lang="tr-TR" sz="12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10"/>
                  </a:ext>
                </a:extLst>
              </a:tr>
            </a:tbl>
          </a:graphicData>
        </a:graphic>
      </p:graphicFrame>
      <p:sp>
        <p:nvSpPr>
          <p:cNvPr id="10" name="Metin kutusu 9"/>
          <p:cNvSpPr txBox="1"/>
          <p:nvPr/>
        </p:nvSpPr>
        <p:spPr>
          <a:xfrm>
            <a:off x="396255" y="450156"/>
            <a:ext cx="504056" cy="400110"/>
          </a:xfrm>
          <a:prstGeom prst="rect">
            <a:avLst/>
          </a:prstGeom>
          <a:noFill/>
        </p:spPr>
        <p:txBody>
          <a:bodyPr wrap="square" rtlCol="0">
            <a:spAutoFit/>
          </a:bodyPr>
          <a:lstStyle/>
          <a:p>
            <a:r>
              <a:rPr lang="tr-TR" b="1" dirty="0" smtClean="0">
                <a:solidFill>
                  <a:schemeClr val="bg1"/>
                </a:solidFill>
              </a:rPr>
              <a:t>25</a:t>
            </a:r>
            <a:endParaRPr lang="tr-TR" b="1"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81000" y="234132"/>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graphicFrame>
        <p:nvGraphicFramePr>
          <p:cNvPr id="6" name="13 Tablo"/>
          <p:cNvGraphicFramePr>
            <a:graphicFrameLocks noGrp="1"/>
          </p:cNvGraphicFramePr>
          <p:nvPr>
            <p:extLst>
              <p:ext uri="{D42A27DB-BD31-4B8C-83A1-F6EECF244321}">
                <p14:modId xmlns:p14="http://schemas.microsoft.com/office/powerpoint/2010/main" val="847193413"/>
              </p:ext>
            </p:extLst>
          </p:nvPr>
        </p:nvGraphicFramePr>
        <p:xfrm>
          <a:off x="900311" y="450155"/>
          <a:ext cx="5904655" cy="9170939"/>
        </p:xfrm>
        <a:graphic>
          <a:graphicData uri="http://schemas.openxmlformats.org/drawingml/2006/table">
            <a:tbl>
              <a:tblPr firstRow="1" bandRow="1">
                <a:tableStyleId>{85BE263C-DBD7-4A20-BB59-AAB30ACAA65A}</a:tableStyleId>
              </a:tblPr>
              <a:tblGrid>
                <a:gridCol w="529801">
                  <a:extLst>
                    <a:ext uri="{9D8B030D-6E8A-4147-A177-3AD203B41FA5}">
                      <a16:colId xmlns:a16="http://schemas.microsoft.com/office/drawing/2014/main" val="20000"/>
                    </a:ext>
                  </a:extLst>
                </a:gridCol>
                <a:gridCol w="2070287">
                  <a:extLst>
                    <a:ext uri="{9D8B030D-6E8A-4147-A177-3AD203B41FA5}">
                      <a16:colId xmlns:a16="http://schemas.microsoft.com/office/drawing/2014/main" val="20001"/>
                    </a:ext>
                  </a:extLst>
                </a:gridCol>
                <a:gridCol w="2190361">
                  <a:extLst>
                    <a:ext uri="{9D8B030D-6E8A-4147-A177-3AD203B41FA5}">
                      <a16:colId xmlns:a16="http://schemas.microsoft.com/office/drawing/2014/main" val="20002"/>
                    </a:ext>
                  </a:extLst>
                </a:gridCol>
                <a:gridCol w="1114206">
                  <a:extLst>
                    <a:ext uri="{9D8B030D-6E8A-4147-A177-3AD203B41FA5}">
                      <a16:colId xmlns:a16="http://schemas.microsoft.com/office/drawing/2014/main" val="20003"/>
                    </a:ext>
                  </a:extLst>
                </a:gridCol>
              </a:tblGrid>
              <a:tr h="334106">
                <a:tc gridSpan="4">
                  <a:txBody>
                    <a:bodyPr/>
                    <a:lstStyle/>
                    <a:p>
                      <a:pPr marL="0" marR="0" lvl="0" indent="0" algn="ctr" defTabSz="914400" rtl="0" eaLnBrk="0" fontAlgn="base" latinLnBrk="0" hangingPunct="0">
                        <a:lnSpc>
                          <a:spcPct val="100000"/>
                        </a:lnSpc>
                        <a:spcBef>
                          <a:spcPct val="0"/>
                        </a:spcBef>
                        <a:spcAft>
                          <a:spcPct val="0"/>
                        </a:spcAft>
                        <a:buClrTx/>
                        <a:buSzTx/>
                        <a:buFontTx/>
                        <a:buNone/>
                      </a:pPr>
                      <a:r>
                        <a:rPr lang="tr-TR" sz="1000" b="1" dirty="0" smtClean="0">
                          <a:latin typeface="Verdana" panose="020B0604030504040204" pitchFamily="34" charset="0"/>
                          <a:ea typeface="Verdana" panose="020B0604030504040204" pitchFamily="34" charset="0"/>
                          <a:cs typeface="Verdana" panose="020B0604030504040204" pitchFamily="34" charset="0"/>
                        </a:rPr>
                        <a:t>2024-2025 EĞİTİM-ÖĞRETİM YILI PERSONEL LİSTESİ</a:t>
                      </a:r>
                      <a:endParaRPr kumimoji="0" lang="tr-TR" sz="10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241959">
                <a:tc>
                  <a:txBody>
                    <a:bodyPr/>
                    <a:lstStyle/>
                    <a:p>
                      <a:pPr algn="ctr"/>
                      <a:endParaRPr lang="tr-TR" sz="1000" b="1" dirty="0">
                        <a:solidFill>
                          <a:srgbClr val="260979"/>
                        </a:solidFill>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000" b="1" dirty="0" smtClean="0">
                          <a:solidFill>
                            <a:srgbClr val="260979"/>
                          </a:solidFill>
                          <a:latin typeface="Verdana" panose="020B0604030504040204" pitchFamily="34" charset="0"/>
                          <a:ea typeface="Verdana" panose="020B0604030504040204" pitchFamily="34" charset="0"/>
                          <a:cs typeface="Verdana" panose="020B0604030504040204" pitchFamily="34" charset="0"/>
                        </a:rPr>
                        <a:t>ADI SOYADI</a:t>
                      </a:r>
                      <a:endParaRPr lang="tr-TR" sz="1000" b="1" dirty="0">
                        <a:solidFill>
                          <a:srgbClr val="260979"/>
                        </a:solidFill>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000" b="1" dirty="0" smtClean="0">
                          <a:solidFill>
                            <a:srgbClr val="260979"/>
                          </a:solidFill>
                          <a:latin typeface="Verdana" panose="020B0604030504040204" pitchFamily="34" charset="0"/>
                          <a:ea typeface="Verdana" panose="020B0604030504040204" pitchFamily="34" charset="0"/>
                          <a:cs typeface="Verdana" panose="020B0604030504040204" pitchFamily="34" charset="0"/>
                        </a:rPr>
                        <a:t>BRANŞI-UNVANI</a:t>
                      </a:r>
                      <a:endParaRPr lang="tr-TR" sz="1000" b="1" dirty="0">
                        <a:solidFill>
                          <a:srgbClr val="260979"/>
                        </a:solidFill>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000" b="1" dirty="0" smtClean="0">
                          <a:solidFill>
                            <a:srgbClr val="260979"/>
                          </a:solidFill>
                          <a:latin typeface="Verdana" panose="020B0604030504040204" pitchFamily="34" charset="0"/>
                          <a:ea typeface="Verdana" panose="020B0604030504040204" pitchFamily="34" charset="0"/>
                          <a:cs typeface="Verdana" panose="020B0604030504040204" pitchFamily="34" charset="0"/>
                        </a:rPr>
                        <a:t>KADRO DURUMU</a:t>
                      </a:r>
                      <a:endParaRPr lang="tr-TR" sz="1000" b="1" dirty="0">
                        <a:solidFill>
                          <a:srgbClr val="260979"/>
                        </a:solidFill>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279585">
                <a:tc>
                  <a:txBody>
                    <a:bodyPr/>
                    <a:lstStyle/>
                    <a:p>
                      <a:pPr algn="ctr">
                        <a:spcAft>
                          <a:spcPts val="0"/>
                        </a:spcAft>
                      </a:pPr>
                      <a:r>
                        <a:rPr lang="tr-TR" sz="1200" b="1" dirty="0">
                          <a:effectLst/>
                          <a:latin typeface="Arial" panose="020B0604020202020204" pitchFamily="34" charset="0"/>
                          <a:ea typeface="Times New Roman" panose="02020603050405020304"/>
                          <a:cs typeface="Arial" panose="020B0604020202020204" pitchFamily="34" charset="0"/>
                        </a:rPr>
                        <a:t>1</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50" dirty="0" smtClean="0">
                          <a:effectLst/>
                          <a:latin typeface="Arial" panose="020B0604020202020204"/>
                          <a:ea typeface="Times New Roman" panose="02020603050405020304"/>
                        </a:rPr>
                        <a:t>Turgay DİLBER</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200" dirty="0">
                          <a:effectLst/>
                          <a:latin typeface="Arial" panose="020B0604020202020204"/>
                          <a:ea typeface="Times New Roman" panose="02020603050405020304"/>
                        </a:rPr>
                        <a:t>Okul </a:t>
                      </a:r>
                      <a:r>
                        <a:rPr lang="tr-TR" sz="1200" dirty="0" smtClean="0">
                          <a:effectLst/>
                          <a:latin typeface="Arial" panose="020B0604020202020204"/>
                          <a:ea typeface="Times New Roman" panose="02020603050405020304"/>
                        </a:rPr>
                        <a:t>Müdürü </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2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2"/>
                  </a:ext>
                </a:extLst>
              </a:tr>
              <a:tr h="278624">
                <a:tc>
                  <a:txBody>
                    <a:bodyPr/>
                    <a:lstStyle/>
                    <a:p>
                      <a:pPr algn="ctr">
                        <a:spcAft>
                          <a:spcPts val="0"/>
                        </a:spcAft>
                      </a:pPr>
                      <a:r>
                        <a:rPr lang="tr-TR" sz="1200" b="1" dirty="0">
                          <a:effectLst/>
                          <a:latin typeface="Arial" panose="020B0604020202020204" pitchFamily="34" charset="0"/>
                          <a:ea typeface="Times New Roman" panose="02020603050405020304"/>
                          <a:cs typeface="Arial" panose="020B0604020202020204" pitchFamily="34" charset="0"/>
                        </a:rPr>
                        <a:t>2</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50" dirty="0" smtClean="0">
                          <a:effectLst/>
                          <a:latin typeface="Arial" panose="020B0604020202020204"/>
                          <a:ea typeface="Times New Roman" panose="02020603050405020304"/>
                        </a:rPr>
                        <a:t>Metin POLAT</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200" dirty="0">
                          <a:effectLst/>
                          <a:latin typeface="Arial" panose="020B0604020202020204"/>
                          <a:ea typeface="Times New Roman" panose="02020603050405020304"/>
                        </a:rPr>
                        <a:t>Müdür Yardımcısı</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2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3"/>
                  </a:ext>
                </a:extLst>
              </a:tr>
              <a:tr h="278624">
                <a:tc>
                  <a:txBody>
                    <a:bodyPr/>
                    <a:lstStyle/>
                    <a:p>
                      <a:pPr algn="ctr">
                        <a:spcAft>
                          <a:spcPts val="0"/>
                        </a:spcAft>
                      </a:pPr>
                      <a:r>
                        <a:rPr lang="tr-TR" sz="1200" b="1" dirty="0">
                          <a:effectLst/>
                          <a:latin typeface="Arial" panose="020B0604020202020204" pitchFamily="34" charset="0"/>
                          <a:ea typeface="Times New Roman" panose="02020603050405020304"/>
                          <a:cs typeface="Arial" panose="020B0604020202020204" pitchFamily="34" charset="0"/>
                        </a:rPr>
                        <a:t>3</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200" dirty="0" smtClean="0">
                          <a:effectLst/>
                          <a:latin typeface="Times New Roman" panose="02020603050405020304"/>
                          <a:ea typeface="Times New Roman" panose="02020603050405020304"/>
                        </a:rPr>
                        <a:t>Ferhat</a:t>
                      </a:r>
                      <a:r>
                        <a:rPr lang="tr-TR" sz="1200" baseline="0" dirty="0" smtClean="0">
                          <a:effectLst/>
                          <a:latin typeface="Times New Roman" panose="02020603050405020304"/>
                          <a:ea typeface="Times New Roman" panose="02020603050405020304"/>
                        </a:rPr>
                        <a:t> AKYAZI</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200" dirty="0">
                          <a:effectLst/>
                          <a:latin typeface="Arial" panose="020B0604020202020204"/>
                          <a:ea typeface="Times New Roman" panose="02020603050405020304"/>
                        </a:rPr>
                        <a:t>Müdür Yardımcısı</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nSpc>
                          <a:spcPct val="100000"/>
                        </a:lnSpc>
                      </a:pPr>
                      <a:r>
                        <a:rPr lang="tr-TR" sz="1200" dirty="0" smtClean="0">
                          <a:latin typeface="Verdana" panose="020B0604030504040204" pitchFamily="34" charset="0"/>
                          <a:ea typeface="Verdana" panose="020B0604030504040204" pitchFamily="34" charset="0"/>
                          <a:cs typeface="Verdana" panose="020B0604030504040204" pitchFamily="34" charset="0"/>
                        </a:rPr>
                        <a:t>Kadrolu</a:t>
                      </a:r>
                      <a:endParaRPr lang="tr-TR" sz="12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4"/>
                  </a:ext>
                </a:extLst>
              </a:tr>
              <a:tr h="278624">
                <a:tc>
                  <a:txBody>
                    <a:bodyPr/>
                    <a:lstStyle/>
                    <a:p>
                      <a:pPr algn="ctr">
                        <a:spcAft>
                          <a:spcPts val="0"/>
                        </a:spcAft>
                      </a:pPr>
                      <a:r>
                        <a:rPr lang="tr-TR" sz="1200" b="1" dirty="0">
                          <a:effectLst/>
                          <a:latin typeface="Arial" panose="020B0604020202020204" pitchFamily="34" charset="0"/>
                          <a:ea typeface="Times New Roman" panose="02020603050405020304"/>
                          <a:cs typeface="Arial" panose="020B0604020202020204" pitchFamily="34" charset="0"/>
                        </a:rPr>
                        <a:t>4</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tr-TR" sz="1200" dirty="0" smtClean="0"/>
                        <a:t>Murat SOKUL</a:t>
                      </a:r>
                      <a:endParaRPr lang="tr-TR" sz="1200" dirty="0"/>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tr-TR" sz="1200" dirty="0" smtClean="0"/>
                        <a:t>Müdür</a:t>
                      </a:r>
                      <a:r>
                        <a:rPr lang="tr-TR" sz="1200" baseline="0" dirty="0" smtClean="0"/>
                        <a:t> Yardımcısı</a:t>
                      </a:r>
                      <a:endParaRPr lang="tr-TR" sz="1200" dirty="0"/>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tr-TR" sz="1200" dirty="0" smtClean="0"/>
                        <a:t>Kadrolu</a:t>
                      </a:r>
                      <a:endParaRPr lang="tr-TR"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5"/>
                  </a:ext>
                </a:extLst>
              </a:tr>
              <a:tr h="278624">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5</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smtClean="0">
                          <a:effectLst/>
                          <a:latin typeface="Arial" panose="020B0604020202020204"/>
                          <a:ea typeface="Times New Roman" panose="02020603050405020304"/>
                        </a:rPr>
                        <a:t>Muhammet</a:t>
                      </a:r>
                      <a:r>
                        <a:rPr lang="tr-TR" sz="1000" baseline="0" dirty="0" smtClean="0">
                          <a:effectLst/>
                          <a:latin typeface="Arial" panose="020B0604020202020204"/>
                          <a:ea typeface="Times New Roman" panose="02020603050405020304"/>
                        </a:rPr>
                        <a:t> Bektaşoğlu</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200" dirty="0" smtClean="0">
                          <a:effectLst/>
                          <a:latin typeface="Arial" panose="020B0604020202020204"/>
                          <a:ea typeface="Times New Roman" panose="02020603050405020304"/>
                        </a:rPr>
                        <a:t>BT Rehber</a:t>
                      </a:r>
                      <a:r>
                        <a:rPr lang="tr-TR" sz="1200" baseline="0" dirty="0" smtClean="0">
                          <a:effectLst/>
                          <a:latin typeface="Arial" panose="020B0604020202020204"/>
                          <a:ea typeface="Times New Roman" panose="02020603050405020304"/>
                        </a:rPr>
                        <a:t> Öğretmeni</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2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6"/>
                  </a:ext>
                </a:extLst>
              </a:tr>
              <a:tr h="278624">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6</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50" dirty="0">
                          <a:effectLst/>
                          <a:latin typeface="Arial" panose="020B0604020202020204"/>
                          <a:ea typeface="Times New Roman" panose="02020603050405020304"/>
                        </a:rPr>
                        <a:t>Öznur  KÖMÜR</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200" dirty="0">
                          <a:effectLst/>
                          <a:latin typeface="Arial" panose="020B0604020202020204"/>
                          <a:ea typeface="Times New Roman" panose="02020603050405020304"/>
                        </a:rPr>
                        <a:t>Rehberlik</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2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7"/>
                  </a:ext>
                </a:extLst>
              </a:tr>
              <a:tr h="278624">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7</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200" dirty="0" smtClean="0">
                          <a:effectLst/>
                          <a:latin typeface="Times New Roman" panose="02020603050405020304"/>
                          <a:ea typeface="Times New Roman" panose="02020603050405020304"/>
                        </a:rPr>
                        <a:t>Merve</a:t>
                      </a:r>
                      <a:r>
                        <a:rPr lang="tr-TR" sz="1200" baseline="0" dirty="0" smtClean="0">
                          <a:effectLst/>
                          <a:latin typeface="Times New Roman" panose="02020603050405020304"/>
                          <a:ea typeface="Times New Roman" panose="02020603050405020304"/>
                        </a:rPr>
                        <a:t> G. ERDEN</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200" dirty="0" smtClean="0">
                          <a:effectLst/>
                          <a:latin typeface="Arial" panose="020B0604020202020204"/>
                          <a:ea typeface="Times New Roman" panose="02020603050405020304"/>
                        </a:rPr>
                        <a:t>Rehberlik</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tabLst/>
                        <a:defRPr/>
                      </a:pPr>
                      <a:r>
                        <a:rPr lang="tr-TR" sz="12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8"/>
                  </a:ext>
                </a:extLst>
              </a:tr>
              <a:tr h="278624">
                <a:tc>
                  <a:txBody>
                    <a:bodyPr/>
                    <a:lstStyle/>
                    <a:p>
                      <a:pPr algn="ctr">
                        <a:spcAft>
                          <a:spcPts val="0"/>
                        </a:spcAft>
                      </a:pPr>
                      <a:r>
                        <a:rPr lang="tr-TR" sz="1200" b="1" dirty="0">
                          <a:effectLst/>
                          <a:latin typeface="Arial" panose="020B0604020202020204" pitchFamily="34" charset="0"/>
                          <a:ea typeface="Times New Roman" panose="02020603050405020304"/>
                          <a:cs typeface="Arial" panose="020B0604020202020204" pitchFamily="34" charset="0"/>
                        </a:rPr>
                        <a:t>8</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50" dirty="0" smtClean="0">
                          <a:effectLst/>
                          <a:latin typeface="Arial" panose="020B0604020202020204"/>
                          <a:ea typeface="Times New Roman" panose="02020603050405020304"/>
                        </a:rPr>
                        <a:t>Hüsne</a:t>
                      </a:r>
                      <a:r>
                        <a:rPr lang="tr-TR" sz="1050" baseline="0" dirty="0" smtClean="0">
                          <a:effectLst/>
                          <a:latin typeface="Arial" panose="020B0604020202020204"/>
                          <a:ea typeface="Times New Roman" panose="02020603050405020304"/>
                        </a:rPr>
                        <a:t> Türkan KAYA</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200" dirty="0">
                          <a:effectLst/>
                          <a:latin typeface="Arial" panose="020B0604020202020204"/>
                          <a:ea typeface="Times New Roman" panose="02020603050405020304"/>
                        </a:rPr>
                        <a:t>Özel Eğitim</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2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9"/>
                  </a:ext>
                </a:extLst>
              </a:tr>
              <a:tr h="278624">
                <a:tc>
                  <a:txBody>
                    <a:bodyPr/>
                    <a:lstStyle/>
                    <a:p>
                      <a:pPr algn="ctr">
                        <a:spcAft>
                          <a:spcPts val="0"/>
                        </a:spcAft>
                      </a:pPr>
                      <a:r>
                        <a:rPr lang="tr-TR" sz="1200" b="1" dirty="0">
                          <a:effectLst/>
                          <a:latin typeface="Arial" panose="020B0604020202020204" pitchFamily="34" charset="0"/>
                          <a:ea typeface="Times New Roman" panose="02020603050405020304"/>
                          <a:cs typeface="Arial" panose="020B0604020202020204" pitchFamily="34" charset="0"/>
                        </a:rPr>
                        <a:t>9</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200" dirty="0" smtClean="0">
                          <a:effectLst/>
                          <a:latin typeface="Times New Roman" panose="02020603050405020304"/>
                          <a:ea typeface="Times New Roman" panose="02020603050405020304"/>
                        </a:rPr>
                        <a:t>Sibel</a:t>
                      </a:r>
                      <a:r>
                        <a:rPr lang="tr-TR" sz="1200" baseline="0" dirty="0" smtClean="0">
                          <a:effectLst/>
                          <a:latin typeface="Times New Roman" panose="02020603050405020304"/>
                          <a:ea typeface="Times New Roman" panose="02020603050405020304"/>
                        </a:rPr>
                        <a:t> BAL</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200" dirty="0">
                          <a:effectLst/>
                          <a:latin typeface="Arial" panose="020B0604020202020204"/>
                          <a:ea typeface="Times New Roman" panose="02020603050405020304"/>
                        </a:rPr>
                        <a:t>Özel Eğitim</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nSpc>
                          <a:spcPct val="100000"/>
                        </a:lnSpc>
                      </a:pPr>
                      <a:r>
                        <a:rPr lang="tr-TR" sz="1200" dirty="0" smtClean="0">
                          <a:latin typeface="Verdana" panose="020B0604030504040204" pitchFamily="34" charset="0"/>
                          <a:ea typeface="Verdana" panose="020B0604030504040204" pitchFamily="34" charset="0"/>
                          <a:cs typeface="Verdana" panose="020B0604030504040204" pitchFamily="34" charset="0"/>
                        </a:rPr>
                        <a:t>Kadrolu</a:t>
                      </a:r>
                      <a:endParaRPr lang="tr-TR" sz="12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0"/>
                  </a:ext>
                </a:extLst>
              </a:tr>
              <a:tr h="268233">
                <a:tc>
                  <a:txBody>
                    <a:bodyPr/>
                    <a:lstStyle/>
                    <a:p>
                      <a:pPr algn="ctr">
                        <a:spcAft>
                          <a:spcPts val="0"/>
                        </a:spcAft>
                      </a:pPr>
                      <a:r>
                        <a:rPr lang="tr-TR" sz="1200" b="1" dirty="0">
                          <a:effectLst/>
                          <a:latin typeface="Arial" panose="020B0604020202020204" pitchFamily="34" charset="0"/>
                          <a:ea typeface="Times New Roman" panose="02020603050405020304"/>
                          <a:cs typeface="Arial" panose="020B0604020202020204" pitchFamily="34" charset="0"/>
                        </a:rPr>
                        <a:t>10</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a:effectLst/>
                          <a:latin typeface="Arial" panose="020B0604020202020204"/>
                          <a:ea typeface="Times New Roman" panose="02020603050405020304"/>
                        </a:rPr>
                        <a:t>Uğur Ahmet ÖZDEMİR</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Türkçe </a:t>
                      </a:r>
                      <a:r>
                        <a:rPr lang="tr-TR" sz="1100" dirty="0" smtClean="0">
                          <a:effectLst/>
                          <a:latin typeface="Arial" panose="020B0604020202020204"/>
                          <a:ea typeface="Times New Roman" panose="02020603050405020304"/>
                        </a:rPr>
                        <a:t>1</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1"/>
                  </a:ext>
                </a:extLst>
              </a:tr>
              <a:tr h="263145">
                <a:tc>
                  <a:txBody>
                    <a:bodyPr/>
                    <a:lstStyle/>
                    <a:p>
                      <a:pPr algn="ctr">
                        <a:spcAft>
                          <a:spcPts val="0"/>
                        </a:spcAft>
                      </a:pPr>
                      <a:r>
                        <a:rPr lang="tr-TR" sz="1200" b="1" dirty="0">
                          <a:effectLst/>
                          <a:latin typeface="Arial" panose="020B0604020202020204" pitchFamily="34" charset="0"/>
                          <a:ea typeface="Times New Roman" panose="02020603050405020304"/>
                          <a:cs typeface="Arial" panose="020B0604020202020204" pitchFamily="34" charset="0"/>
                        </a:rPr>
                        <a:t>11</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Yasemin ABACIOĞLU</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Türkçe </a:t>
                      </a:r>
                      <a:r>
                        <a:rPr lang="tr-TR" sz="1100" dirty="0" smtClean="0">
                          <a:effectLst/>
                          <a:latin typeface="Arial" panose="020B0604020202020204"/>
                          <a:ea typeface="Times New Roman" panose="02020603050405020304"/>
                        </a:rPr>
                        <a:t>2</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2"/>
                  </a:ext>
                </a:extLst>
              </a:tr>
              <a:tr h="190140">
                <a:tc>
                  <a:txBody>
                    <a:bodyPr/>
                    <a:lstStyle/>
                    <a:p>
                      <a:pPr algn="ctr">
                        <a:spcAft>
                          <a:spcPts val="0"/>
                        </a:spcAft>
                      </a:pPr>
                      <a:r>
                        <a:rPr lang="tr-TR" sz="1200" b="1" dirty="0">
                          <a:effectLst/>
                          <a:latin typeface="Arial" panose="020B0604020202020204" pitchFamily="34" charset="0"/>
                          <a:ea typeface="Times New Roman" panose="02020603050405020304"/>
                          <a:cs typeface="Arial" panose="020B0604020202020204" pitchFamily="34" charset="0"/>
                        </a:rPr>
                        <a:t>12</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smtClean="0">
                          <a:effectLst/>
                          <a:latin typeface="Arial" panose="020B0604020202020204"/>
                          <a:ea typeface="Times New Roman" panose="02020603050405020304"/>
                        </a:rPr>
                        <a:t>İsmail ŞENKAL</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Türkçe </a:t>
                      </a:r>
                      <a:r>
                        <a:rPr lang="tr-TR" sz="1100" dirty="0" smtClean="0">
                          <a:effectLst/>
                          <a:latin typeface="Arial" panose="020B0604020202020204"/>
                          <a:ea typeface="Times New Roman" panose="02020603050405020304"/>
                        </a:rPr>
                        <a:t>3</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3"/>
                  </a:ext>
                </a:extLst>
              </a:tr>
              <a:tr h="147084">
                <a:tc>
                  <a:txBody>
                    <a:bodyPr/>
                    <a:lstStyle/>
                    <a:p>
                      <a:pPr algn="ctr">
                        <a:spcAft>
                          <a:spcPts val="0"/>
                        </a:spcAft>
                      </a:pPr>
                      <a:r>
                        <a:rPr lang="tr-TR" sz="1200" b="1" dirty="0">
                          <a:effectLst/>
                          <a:latin typeface="Arial" panose="020B0604020202020204" pitchFamily="34" charset="0"/>
                          <a:ea typeface="Times New Roman" panose="02020603050405020304"/>
                          <a:cs typeface="Arial" panose="020B0604020202020204" pitchFamily="34" charset="0"/>
                        </a:rPr>
                        <a:t>13</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YALÇIN ŞAHİN</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effectLst/>
                          <a:latin typeface="Arial" panose="020B0604020202020204"/>
                          <a:ea typeface="Times New Roman" panose="02020603050405020304"/>
                        </a:rPr>
                        <a:t>Türkçe 4</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4"/>
                  </a:ext>
                </a:extLst>
              </a:tr>
              <a:tr h="263145">
                <a:tc>
                  <a:txBody>
                    <a:bodyPr/>
                    <a:lstStyle/>
                    <a:p>
                      <a:pPr algn="ctr">
                        <a:spcAft>
                          <a:spcPts val="0"/>
                        </a:spcAft>
                      </a:pPr>
                      <a:r>
                        <a:rPr lang="tr-TR" sz="1200" b="1" dirty="0">
                          <a:effectLst/>
                          <a:latin typeface="Arial" panose="020B0604020202020204" pitchFamily="34" charset="0"/>
                          <a:ea typeface="Times New Roman" panose="02020603050405020304"/>
                          <a:cs typeface="Arial" panose="020B0604020202020204" pitchFamily="34" charset="0"/>
                        </a:rPr>
                        <a:t>14</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SEVDA DEMİR</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effectLst/>
                          <a:latin typeface="Arial" panose="020B0604020202020204"/>
                          <a:ea typeface="Times New Roman" panose="02020603050405020304"/>
                        </a:rPr>
                        <a:t>Türkçe 5</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5"/>
                  </a:ext>
                </a:extLst>
              </a:tr>
              <a:tr h="268233">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15</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HAMİDE ÇAVUŞOĞLU</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Türkçe</a:t>
                      </a:r>
                      <a:r>
                        <a:rPr lang="tr-TR" sz="1100" baseline="0" dirty="0" smtClean="0">
                          <a:effectLst/>
                          <a:latin typeface="Times New Roman" panose="02020603050405020304"/>
                          <a:ea typeface="Times New Roman" panose="02020603050405020304"/>
                        </a:rPr>
                        <a:t> 6</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6"/>
                  </a:ext>
                </a:extLst>
              </a:tr>
              <a:tr h="268233">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16</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a:effectLst/>
                          <a:latin typeface="Arial" panose="020B0604020202020204"/>
                          <a:ea typeface="Times New Roman" panose="02020603050405020304"/>
                        </a:rPr>
                        <a:t>Dursun  DOĞAN</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Matematik </a:t>
                      </a:r>
                      <a:r>
                        <a:rPr lang="tr-TR" sz="1100" dirty="0" smtClean="0">
                          <a:effectLst/>
                          <a:latin typeface="Arial" panose="020B0604020202020204"/>
                          <a:ea typeface="Times New Roman" panose="02020603050405020304"/>
                        </a:rPr>
                        <a:t>1</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7"/>
                  </a:ext>
                </a:extLst>
              </a:tr>
              <a:tr h="263145">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17</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smtClean="0">
                          <a:effectLst/>
                          <a:latin typeface="Arial" panose="020B0604020202020204"/>
                          <a:ea typeface="Times New Roman" panose="02020603050405020304"/>
                        </a:rPr>
                        <a:t>Mustafa</a:t>
                      </a:r>
                      <a:r>
                        <a:rPr lang="tr-TR" sz="1000" baseline="0" dirty="0" smtClean="0">
                          <a:effectLst/>
                          <a:latin typeface="Arial" panose="020B0604020202020204"/>
                          <a:ea typeface="Times New Roman" panose="02020603050405020304"/>
                        </a:rPr>
                        <a:t> AKYOL</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Arial" panose="020B0604020202020204"/>
                          <a:ea typeface="Times New Roman" panose="02020603050405020304"/>
                        </a:rPr>
                        <a:t>Matematik2</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8"/>
                  </a:ext>
                </a:extLst>
              </a:tr>
              <a:tr h="283132">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18</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Sümeyye</a:t>
                      </a:r>
                      <a:r>
                        <a:rPr lang="tr-TR" sz="1100" baseline="0" dirty="0" smtClean="0">
                          <a:effectLst/>
                          <a:latin typeface="Times New Roman" panose="02020603050405020304"/>
                          <a:ea typeface="Times New Roman" panose="02020603050405020304"/>
                        </a:rPr>
                        <a:t> Altınel</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effectLst/>
                          <a:latin typeface="Arial" panose="020B0604020202020204"/>
                          <a:ea typeface="Times New Roman" panose="02020603050405020304"/>
                        </a:rPr>
                        <a:t>Matematik3</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nSpc>
                          <a:spcPct val="100000"/>
                        </a:lnSpc>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9"/>
                  </a:ext>
                </a:extLst>
              </a:tr>
              <a:tr h="263145">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19</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ZÜBEYDE NAYIR</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effectLst/>
                          <a:latin typeface="Arial" panose="020B0604020202020204"/>
                          <a:ea typeface="Times New Roman" panose="02020603050405020304"/>
                        </a:rPr>
                        <a:t>Matematik4</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nSpc>
                          <a:spcPct val="100000"/>
                        </a:lnSpc>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20"/>
                  </a:ext>
                </a:extLst>
              </a:tr>
              <a:tr h="263145">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20</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MUSA</a:t>
                      </a:r>
                      <a:r>
                        <a:rPr lang="tr-TR" sz="1100" baseline="0" dirty="0" smtClean="0">
                          <a:effectLst/>
                          <a:latin typeface="Times New Roman" panose="02020603050405020304"/>
                          <a:ea typeface="Times New Roman" panose="02020603050405020304"/>
                        </a:rPr>
                        <a:t> YARDİBİ</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effectLst/>
                          <a:latin typeface="Arial" panose="020B0604020202020204"/>
                          <a:ea typeface="Times New Roman" panose="02020603050405020304"/>
                        </a:rPr>
                        <a:t>Matematik5</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tabLst/>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21"/>
                  </a:ext>
                </a:extLst>
              </a:tr>
              <a:tr h="303181">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21</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MÜKERREM</a:t>
                      </a:r>
                      <a:r>
                        <a:rPr lang="tr-TR" sz="1100" baseline="0" dirty="0" smtClean="0">
                          <a:effectLst/>
                          <a:latin typeface="Times New Roman" panose="02020603050405020304"/>
                          <a:ea typeface="Times New Roman" panose="02020603050405020304"/>
                        </a:rPr>
                        <a:t> BAYRAK</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Matematik 6</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nSpc>
                          <a:spcPct val="100000"/>
                        </a:lnSpc>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22"/>
                  </a:ext>
                </a:extLst>
              </a:tr>
              <a:tr h="268233">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22</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Kübra</a:t>
                      </a:r>
                      <a:r>
                        <a:rPr lang="tr-TR" sz="1100" baseline="0" dirty="0" smtClean="0">
                          <a:effectLst/>
                          <a:latin typeface="Times New Roman" panose="02020603050405020304"/>
                          <a:ea typeface="Times New Roman" panose="02020603050405020304"/>
                        </a:rPr>
                        <a:t> Ata ÇELİKCAN</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Fen ve Teknoloji 1</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nSpc>
                          <a:spcPct val="100000"/>
                        </a:lnSpc>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23"/>
                  </a:ext>
                </a:extLst>
              </a:tr>
              <a:tr h="268233">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23</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a:effectLst/>
                          <a:latin typeface="Arial" panose="020B0604020202020204"/>
                          <a:ea typeface="Times New Roman" panose="02020603050405020304"/>
                        </a:rPr>
                        <a:t>İsa KAYMAK</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Fen ve Teknoloji  </a:t>
                      </a:r>
                      <a:r>
                        <a:rPr lang="tr-TR" sz="1100" dirty="0" smtClean="0">
                          <a:effectLst/>
                          <a:latin typeface="Arial" panose="020B0604020202020204"/>
                          <a:ea typeface="Times New Roman" panose="02020603050405020304"/>
                        </a:rPr>
                        <a:t>2</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24"/>
                  </a:ext>
                </a:extLst>
              </a:tr>
              <a:tr h="268233">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24</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ARZU  ŞEKER</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Fen ve Teknoloji  </a:t>
                      </a:r>
                      <a:r>
                        <a:rPr lang="tr-TR" sz="1100" dirty="0" smtClean="0">
                          <a:effectLst/>
                          <a:latin typeface="Arial" panose="020B0604020202020204"/>
                          <a:ea typeface="Times New Roman" panose="02020603050405020304"/>
                        </a:rPr>
                        <a:t>3</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25"/>
                  </a:ext>
                </a:extLst>
              </a:tr>
              <a:tr h="221922">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25</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SEMRA SAYRAÇ</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200" dirty="0" smtClean="0">
                          <a:effectLst/>
                          <a:latin typeface="Arial" panose="020B0604020202020204"/>
                          <a:ea typeface="Times New Roman" panose="02020603050405020304"/>
                        </a:rPr>
                        <a:t>Fen ve Teknoloji  4</a:t>
                      </a:r>
                      <a:endParaRPr lang="tr-TR" sz="12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26"/>
                  </a:ext>
                </a:extLst>
              </a:tr>
              <a:tr h="317439">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26</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EMİR</a:t>
                      </a:r>
                      <a:r>
                        <a:rPr lang="tr-TR" sz="1100" baseline="0" dirty="0" smtClean="0">
                          <a:effectLst/>
                          <a:latin typeface="Times New Roman" panose="02020603050405020304"/>
                          <a:ea typeface="Times New Roman" panose="02020603050405020304"/>
                        </a:rPr>
                        <a:t> KÜÇÜK</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Fen ve Teknoloji 5</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27"/>
                  </a:ext>
                </a:extLst>
              </a:tr>
              <a:tr h="268233">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27</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AYTAÇ YILMAZ</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Fen ve Teknoloji 6</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28"/>
                  </a:ext>
                </a:extLst>
              </a:tr>
              <a:tr h="268233">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28</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a:effectLst/>
                          <a:latin typeface="Arial" panose="020B0604020202020204"/>
                          <a:ea typeface="Times New Roman" panose="02020603050405020304"/>
                        </a:rPr>
                        <a:t>Eyüp ÇETİNKAYA</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Sosyal Bilgiler 1</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29"/>
                  </a:ext>
                </a:extLst>
              </a:tr>
              <a:tr h="263145">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29</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smtClean="0">
                          <a:effectLst/>
                          <a:latin typeface="Arial" panose="020B0604020202020204"/>
                          <a:ea typeface="Times New Roman" panose="02020603050405020304"/>
                        </a:rPr>
                        <a:t>Nilüfer YILMAZ</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Sosyal Bilgiler 2</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30"/>
                  </a:ext>
                </a:extLst>
              </a:tr>
              <a:tr h="263145">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30</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Serap SARIKOCA</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Rehberlik</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endParaRPr lang="tr-TR" sz="1100" dirty="0" smtClean="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4079276939"/>
                  </a:ext>
                </a:extLst>
              </a:tr>
              <a:tr h="263145">
                <a:tc>
                  <a:txBody>
                    <a:bodyPr/>
                    <a:lstStyle/>
                    <a:p>
                      <a:pPr algn="ctr">
                        <a:spcAft>
                          <a:spcPts val="0"/>
                        </a:spcAft>
                      </a:pPr>
                      <a:r>
                        <a:rPr lang="tr-TR" sz="1200" b="1" dirty="0" smtClean="0">
                          <a:effectLst/>
                          <a:latin typeface="Arial" panose="020B0604020202020204" pitchFamily="34" charset="0"/>
                          <a:ea typeface="Times New Roman" panose="02020603050405020304"/>
                          <a:cs typeface="Arial" panose="020B0604020202020204" pitchFamily="34" charset="0"/>
                        </a:rPr>
                        <a:t>31</a:t>
                      </a:r>
                      <a:endParaRPr lang="tr-TR" sz="1200" b="1" dirty="0">
                        <a:effectLst/>
                        <a:latin typeface="Arial" panose="020B0604020202020204" pitchFamily="34" charset="0"/>
                        <a:ea typeface="Times New Roman" panose="02020603050405020304"/>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Selda ERKUŞ</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Müzik</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endParaRPr lang="tr-TR" sz="1100" dirty="0" smtClean="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2100">
                          <a:srgbClr val="BCCDEC"/>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44249078"/>
                  </a:ext>
                </a:extLst>
              </a:tr>
            </a:tbl>
          </a:graphicData>
        </a:graphic>
      </p:graphicFrame>
      <p:sp>
        <p:nvSpPr>
          <p:cNvPr id="7" name="Metin kutusu 6"/>
          <p:cNvSpPr txBox="1"/>
          <p:nvPr/>
        </p:nvSpPr>
        <p:spPr>
          <a:xfrm>
            <a:off x="396255" y="450156"/>
            <a:ext cx="504056" cy="400110"/>
          </a:xfrm>
          <a:prstGeom prst="rect">
            <a:avLst/>
          </a:prstGeom>
          <a:noFill/>
        </p:spPr>
        <p:txBody>
          <a:bodyPr wrap="square" rtlCol="0">
            <a:spAutoFit/>
          </a:bodyPr>
          <a:lstStyle/>
          <a:p>
            <a:r>
              <a:rPr lang="tr-TR" b="1" dirty="0" smtClean="0">
                <a:solidFill>
                  <a:schemeClr val="bg1"/>
                </a:solidFill>
              </a:rPr>
              <a:t>26</a:t>
            </a:r>
            <a:endParaRPr lang="tr-TR" b="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80231" y="234132"/>
            <a:ext cx="6912768" cy="10225136"/>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9" name="13 Tablo"/>
          <p:cNvGraphicFramePr>
            <a:graphicFrameLocks noGrp="1"/>
          </p:cNvGraphicFramePr>
          <p:nvPr>
            <p:extLst>
              <p:ext uri="{D42A27DB-BD31-4B8C-83A1-F6EECF244321}">
                <p14:modId xmlns:p14="http://schemas.microsoft.com/office/powerpoint/2010/main" val="1927435657"/>
              </p:ext>
            </p:extLst>
          </p:nvPr>
        </p:nvGraphicFramePr>
        <p:xfrm>
          <a:off x="1116335" y="303660"/>
          <a:ext cx="5760639" cy="9931896"/>
        </p:xfrm>
        <a:graphic>
          <a:graphicData uri="http://schemas.openxmlformats.org/drawingml/2006/table">
            <a:tbl>
              <a:tblPr firstRow="1" bandRow="1">
                <a:tableStyleId>{85BE263C-DBD7-4A20-BB59-AAB30ACAA65A}</a:tableStyleId>
              </a:tblPr>
              <a:tblGrid>
                <a:gridCol w="516879">
                  <a:extLst>
                    <a:ext uri="{9D8B030D-6E8A-4147-A177-3AD203B41FA5}">
                      <a16:colId xmlns:a16="http://schemas.microsoft.com/office/drawing/2014/main" val="20000"/>
                    </a:ext>
                  </a:extLst>
                </a:gridCol>
                <a:gridCol w="1760886">
                  <a:extLst>
                    <a:ext uri="{9D8B030D-6E8A-4147-A177-3AD203B41FA5}">
                      <a16:colId xmlns:a16="http://schemas.microsoft.com/office/drawing/2014/main" val="20001"/>
                    </a:ext>
                  </a:extLst>
                </a:gridCol>
                <a:gridCol w="2395844">
                  <a:extLst>
                    <a:ext uri="{9D8B030D-6E8A-4147-A177-3AD203B41FA5}">
                      <a16:colId xmlns:a16="http://schemas.microsoft.com/office/drawing/2014/main" val="20002"/>
                    </a:ext>
                  </a:extLst>
                </a:gridCol>
                <a:gridCol w="1087030">
                  <a:extLst>
                    <a:ext uri="{9D8B030D-6E8A-4147-A177-3AD203B41FA5}">
                      <a16:colId xmlns:a16="http://schemas.microsoft.com/office/drawing/2014/main" val="20003"/>
                    </a:ext>
                  </a:extLst>
                </a:gridCol>
              </a:tblGrid>
              <a:tr h="432048">
                <a:tc gridSpan="4">
                  <a:txBody>
                    <a:bodyPr/>
                    <a:lstStyle/>
                    <a:p>
                      <a:pPr marL="0" marR="0" lvl="0" indent="0" algn="ctr" defTabSz="914400" rtl="0" eaLnBrk="0" fontAlgn="base" latinLnBrk="0" hangingPunct="0">
                        <a:lnSpc>
                          <a:spcPct val="100000"/>
                        </a:lnSpc>
                        <a:spcBef>
                          <a:spcPct val="0"/>
                        </a:spcBef>
                        <a:spcAft>
                          <a:spcPct val="0"/>
                        </a:spcAft>
                        <a:buClrTx/>
                        <a:buSzTx/>
                        <a:buFontTx/>
                        <a:buNone/>
                      </a:pPr>
                      <a:r>
                        <a:rPr lang="tr-TR" sz="1400" b="1" dirty="0" smtClean="0">
                          <a:latin typeface="Verdana" panose="020B0604030504040204" pitchFamily="34" charset="0"/>
                          <a:ea typeface="Verdana" panose="020B0604030504040204" pitchFamily="34" charset="0"/>
                          <a:cs typeface="Verdana" panose="020B0604030504040204" pitchFamily="34" charset="0"/>
                        </a:rPr>
                        <a:t>2024-2025 EĞİTİM-ÖĞRETİM YILI PERSONEL LİSTESİ</a:t>
                      </a:r>
                      <a:endParaRPr kumimoji="0" lang="tr-TR"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432048">
                <a:tc>
                  <a:txBody>
                    <a:bodyPr/>
                    <a:lstStyle/>
                    <a:p>
                      <a:pPr algn="ctr"/>
                      <a:endParaRPr lang="tr-TR" sz="1000" b="1" dirty="0">
                        <a:solidFill>
                          <a:srgbClr val="260979"/>
                        </a:solidFill>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000" b="1" dirty="0" smtClean="0">
                          <a:solidFill>
                            <a:srgbClr val="260979"/>
                          </a:solidFill>
                          <a:latin typeface="Verdana" panose="020B0604030504040204" pitchFamily="34" charset="0"/>
                          <a:ea typeface="Verdana" panose="020B0604030504040204" pitchFamily="34" charset="0"/>
                          <a:cs typeface="Verdana" panose="020B0604030504040204" pitchFamily="34" charset="0"/>
                        </a:rPr>
                        <a:t>ADI SOYADI</a:t>
                      </a:r>
                      <a:endParaRPr lang="tr-TR" sz="1000" b="1" dirty="0">
                        <a:solidFill>
                          <a:srgbClr val="260979"/>
                        </a:solidFill>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000" b="1" dirty="0" smtClean="0">
                          <a:solidFill>
                            <a:srgbClr val="260979"/>
                          </a:solidFill>
                          <a:latin typeface="Verdana" panose="020B0604030504040204" pitchFamily="34" charset="0"/>
                          <a:ea typeface="Verdana" panose="020B0604030504040204" pitchFamily="34" charset="0"/>
                          <a:cs typeface="Verdana" panose="020B0604030504040204" pitchFamily="34" charset="0"/>
                        </a:rPr>
                        <a:t>BRANŞI-UNVANI</a:t>
                      </a:r>
                      <a:endParaRPr lang="tr-TR" sz="1000" b="1" dirty="0">
                        <a:solidFill>
                          <a:srgbClr val="260979"/>
                        </a:solidFill>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000" b="1" dirty="0" smtClean="0">
                          <a:solidFill>
                            <a:srgbClr val="260979"/>
                          </a:solidFill>
                          <a:latin typeface="Verdana" panose="020B0604030504040204" pitchFamily="34" charset="0"/>
                          <a:ea typeface="Verdana" panose="020B0604030504040204" pitchFamily="34" charset="0"/>
                          <a:cs typeface="Verdana" panose="020B0604030504040204" pitchFamily="34" charset="0"/>
                        </a:rPr>
                        <a:t>KADRO DURUMU</a:t>
                      </a:r>
                      <a:endParaRPr lang="tr-TR" sz="1000" b="1" dirty="0">
                        <a:solidFill>
                          <a:srgbClr val="260979"/>
                        </a:solidFill>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218504">
                <a:tc>
                  <a:txBody>
                    <a:bodyPr/>
                    <a:lstStyle/>
                    <a:p>
                      <a:pPr algn="ctr">
                        <a:spcAft>
                          <a:spcPts val="0"/>
                        </a:spcAft>
                      </a:pPr>
                      <a:r>
                        <a:rPr lang="tr-TR" sz="1000" b="1" dirty="0" smtClean="0">
                          <a:effectLst/>
                          <a:latin typeface="Arial" panose="020B0604020202020204"/>
                          <a:ea typeface="Times New Roman" panose="02020603050405020304"/>
                        </a:rPr>
                        <a:t>32</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TENZİLE</a:t>
                      </a:r>
                      <a:r>
                        <a:rPr lang="tr-TR" sz="1100" baseline="0" dirty="0" smtClean="0">
                          <a:effectLst/>
                          <a:latin typeface="Times New Roman" panose="02020603050405020304"/>
                          <a:ea typeface="Times New Roman" panose="02020603050405020304"/>
                        </a:rPr>
                        <a:t> CİHAN</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Sosyal Bilgiler</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2"/>
                  </a:ext>
                </a:extLst>
              </a:tr>
              <a:tr h="246329">
                <a:tc>
                  <a:txBody>
                    <a:bodyPr/>
                    <a:lstStyle/>
                    <a:p>
                      <a:pPr algn="ctr">
                        <a:spcAft>
                          <a:spcPts val="0"/>
                        </a:spcAft>
                      </a:pPr>
                      <a:r>
                        <a:rPr lang="tr-TR" sz="1000" b="1" dirty="0" smtClean="0">
                          <a:effectLst/>
                          <a:latin typeface="Arial" panose="020B0604020202020204"/>
                          <a:ea typeface="Times New Roman" panose="02020603050405020304"/>
                        </a:rPr>
                        <a:t>33</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smtClean="0">
                          <a:effectLst/>
                          <a:latin typeface="Arial" panose="020B0604020202020204"/>
                          <a:ea typeface="Times New Roman" panose="02020603050405020304"/>
                        </a:rPr>
                        <a:t>SATİYE ÇİÇEK KIYAK</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Din Kül. Ve Ah. Bil.1</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3"/>
                  </a:ext>
                </a:extLst>
              </a:tr>
              <a:tr h="202146">
                <a:tc>
                  <a:txBody>
                    <a:bodyPr/>
                    <a:lstStyle/>
                    <a:p>
                      <a:pPr algn="ctr">
                        <a:spcAft>
                          <a:spcPts val="0"/>
                        </a:spcAft>
                      </a:pPr>
                      <a:r>
                        <a:rPr lang="tr-TR" sz="1000" b="1" dirty="0" smtClean="0">
                          <a:effectLst/>
                          <a:latin typeface="Arial" panose="020B0604020202020204"/>
                          <a:ea typeface="Times New Roman" panose="02020603050405020304"/>
                        </a:rPr>
                        <a:t>34</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a:effectLst/>
                          <a:latin typeface="Arial" panose="020B0604020202020204"/>
                          <a:ea typeface="Times New Roman" panose="02020603050405020304"/>
                        </a:rPr>
                        <a:t>İlhan FİDAN</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Din Kül. Ve Ah. Bil.2</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lnSpc>
                          <a:spcPct val="100000"/>
                        </a:lnSpc>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4"/>
                  </a:ext>
                </a:extLst>
              </a:tr>
              <a:tr h="228058">
                <a:tc>
                  <a:txBody>
                    <a:bodyPr/>
                    <a:lstStyle/>
                    <a:p>
                      <a:pPr algn="ctr">
                        <a:spcAft>
                          <a:spcPts val="0"/>
                        </a:spcAft>
                      </a:pPr>
                      <a:r>
                        <a:rPr lang="tr-TR" sz="1000" b="1" dirty="0" smtClean="0">
                          <a:effectLst/>
                          <a:latin typeface="Arial" panose="020B0604020202020204"/>
                          <a:ea typeface="Times New Roman" panose="02020603050405020304"/>
                        </a:rPr>
                        <a:t>35</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smtClean="0">
                          <a:effectLst/>
                          <a:latin typeface="Arial" panose="020B0604020202020204"/>
                          <a:ea typeface="Times New Roman" panose="02020603050405020304"/>
                        </a:rPr>
                        <a:t>Nurullah</a:t>
                      </a:r>
                      <a:r>
                        <a:rPr lang="tr-TR" sz="1000" baseline="0" dirty="0" smtClean="0">
                          <a:effectLst/>
                          <a:latin typeface="Arial" panose="020B0604020202020204"/>
                          <a:ea typeface="Times New Roman" panose="02020603050405020304"/>
                        </a:rPr>
                        <a:t> AKSOY</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Arial" panose="020B0604020202020204"/>
                          <a:ea typeface="Times New Roman" panose="02020603050405020304"/>
                        </a:rPr>
                        <a:t>Din Kül. Ve Ah. Bil.3</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5"/>
                  </a:ext>
                </a:extLst>
              </a:tr>
              <a:tr h="183875">
                <a:tc>
                  <a:txBody>
                    <a:bodyPr/>
                    <a:lstStyle/>
                    <a:p>
                      <a:pPr algn="ctr">
                        <a:spcAft>
                          <a:spcPts val="0"/>
                        </a:spcAft>
                      </a:pPr>
                      <a:r>
                        <a:rPr lang="tr-TR" sz="1000" b="1" dirty="0" smtClean="0">
                          <a:effectLst/>
                          <a:latin typeface="Times New Roman" panose="02020603050405020304"/>
                          <a:ea typeface="Times New Roman" panose="02020603050405020304"/>
                        </a:rPr>
                        <a:t>36</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a:effectLst/>
                          <a:latin typeface="Arial" panose="020B0604020202020204"/>
                          <a:ea typeface="Times New Roman" panose="02020603050405020304"/>
                        </a:rPr>
                        <a:t>Aysel  YILMAZ</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Görsel Sanatlar</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6"/>
                  </a:ext>
                </a:extLst>
              </a:tr>
              <a:tr h="147240">
                <a:tc>
                  <a:txBody>
                    <a:bodyPr/>
                    <a:lstStyle/>
                    <a:p>
                      <a:pPr algn="ctr">
                        <a:spcAft>
                          <a:spcPts val="0"/>
                        </a:spcAft>
                      </a:pPr>
                      <a:r>
                        <a:rPr lang="tr-TR" sz="1000" b="1" dirty="0" smtClean="0">
                          <a:effectLst/>
                          <a:latin typeface="Arial" panose="020B0604020202020204"/>
                          <a:ea typeface="Times New Roman" panose="02020603050405020304"/>
                        </a:rPr>
                        <a:t>37</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a:effectLst/>
                          <a:latin typeface="Arial" panose="020B0604020202020204"/>
                          <a:ea typeface="Times New Roman" panose="02020603050405020304"/>
                        </a:rPr>
                        <a:t>Cüneyt  ÖZÇELİK</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Müzik</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7"/>
                  </a:ext>
                </a:extLst>
              </a:tr>
              <a:tr h="176192">
                <a:tc>
                  <a:txBody>
                    <a:bodyPr/>
                    <a:lstStyle/>
                    <a:p>
                      <a:pPr algn="ctr">
                        <a:spcAft>
                          <a:spcPts val="0"/>
                        </a:spcAft>
                      </a:pPr>
                      <a:r>
                        <a:rPr lang="tr-TR" sz="1000" b="1" dirty="0" smtClean="0">
                          <a:effectLst/>
                          <a:latin typeface="Arial" panose="020B0604020202020204"/>
                          <a:ea typeface="Times New Roman" panose="02020603050405020304"/>
                        </a:rPr>
                        <a:t>38</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MEHMET</a:t>
                      </a:r>
                      <a:r>
                        <a:rPr lang="tr-TR" sz="1100" baseline="0" dirty="0" smtClean="0">
                          <a:effectLst/>
                          <a:latin typeface="Times New Roman" panose="02020603050405020304"/>
                          <a:ea typeface="Times New Roman" panose="02020603050405020304"/>
                        </a:rPr>
                        <a:t> AKGÜNDÜZ</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Beden Eğitimi</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8"/>
                  </a:ext>
                </a:extLst>
              </a:tr>
              <a:tr h="204017">
                <a:tc>
                  <a:txBody>
                    <a:bodyPr/>
                    <a:lstStyle/>
                    <a:p>
                      <a:pPr algn="ctr">
                        <a:spcAft>
                          <a:spcPts val="0"/>
                        </a:spcAft>
                      </a:pPr>
                      <a:r>
                        <a:rPr lang="tr-TR" sz="1000" b="1" dirty="0" smtClean="0">
                          <a:effectLst/>
                          <a:latin typeface="Arial" panose="020B0604020202020204"/>
                          <a:ea typeface="Times New Roman" panose="02020603050405020304"/>
                        </a:rPr>
                        <a:t>39</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a:effectLst/>
                          <a:latin typeface="Arial" panose="020B0604020202020204"/>
                          <a:ea typeface="Times New Roman" panose="02020603050405020304"/>
                        </a:rPr>
                        <a:t>Volkan  ŞEKER</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Beden Eğitimi</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9"/>
                  </a:ext>
                </a:extLst>
              </a:tr>
              <a:tr h="159834">
                <a:tc>
                  <a:txBody>
                    <a:bodyPr/>
                    <a:lstStyle/>
                    <a:p>
                      <a:pPr algn="ctr">
                        <a:spcAft>
                          <a:spcPts val="0"/>
                        </a:spcAft>
                      </a:pPr>
                      <a:r>
                        <a:rPr lang="tr-TR" sz="1000" b="0" dirty="0" smtClean="0">
                          <a:effectLst/>
                          <a:latin typeface="Arial" panose="020B0604020202020204"/>
                          <a:ea typeface="Times New Roman" panose="02020603050405020304"/>
                        </a:rPr>
                        <a:t>40</a:t>
                      </a:r>
                      <a:endParaRPr lang="tr-TR" sz="1000" b="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a:effectLst/>
                          <a:latin typeface="Arial" panose="020B0604020202020204"/>
                          <a:ea typeface="Times New Roman" panose="02020603050405020304"/>
                        </a:rPr>
                        <a:t>K. Teoman BİNBOĞA</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Beden Eğitimi</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lnSpc>
                          <a:spcPct val="100000"/>
                        </a:lnSpc>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0"/>
                  </a:ext>
                </a:extLst>
              </a:tr>
              <a:tr h="177446">
                <a:tc>
                  <a:txBody>
                    <a:bodyPr/>
                    <a:lstStyle/>
                    <a:p>
                      <a:pPr algn="ctr">
                        <a:spcAft>
                          <a:spcPts val="0"/>
                        </a:spcAft>
                      </a:pPr>
                      <a:r>
                        <a:rPr lang="tr-TR" sz="1000" b="0" dirty="0" smtClean="0">
                          <a:effectLst/>
                          <a:latin typeface="Times New Roman" panose="02020603050405020304"/>
                          <a:ea typeface="Times New Roman" panose="02020603050405020304"/>
                        </a:rPr>
                        <a:t>41</a:t>
                      </a:r>
                      <a:endParaRPr lang="tr-TR" sz="1000" b="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a:effectLst/>
                          <a:latin typeface="Arial" panose="020B0604020202020204"/>
                          <a:ea typeface="Times New Roman" panose="02020603050405020304"/>
                        </a:rPr>
                        <a:t>Nuray KAZAN ATAKA</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Teknoloji Tasarım</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1"/>
                  </a:ext>
                </a:extLst>
              </a:tr>
              <a:tr h="205271">
                <a:tc>
                  <a:txBody>
                    <a:bodyPr/>
                    <a:lstStyle/>
                    <a:p>
                      <a:pPr algn="ctr">
                        <a:spcAft>
                          <a:spcPts val="0"/>
                        </a:spcAft>
                      </a:pPr>
                      <a:r>
                        <a:rPr lang="tr-TR" sz="1100" b="0" dirty="0" smtClean="0">
                          <a:effectLst/>
                          <a:latin typeface="Times New Roman" panose="02020603050405020304"/>
                          <a:ea typeface="Times New Roman" panose="02020603050405020304"/>
                        </a:rPr>
                        <a:t>42</a:t>
                      </a:r>
                      <a:endParaRPr lang="tr-TR" sz="1100" b="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smtClean="0">
                          <a:effectLst/>
                          <a:latin typeface="Arial" panose="020B0604020202020204"/>
                          <a:ea typeface="Times New Roman" panose="02020603050405020304"/>
                        </a:rPr>
                        <a:t>MELEK VARAN DELİVELİ</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Arial" panose="020B0604020202020204"/>
                          <a:ea typeface="Times New Roman" panose="02020603050405020304"/>
                        </a:rPr>
                        <a:t>Teknoloji Tasarım</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2"/>
                  </a:ext>
                </a:extLst>
              </a:tr>
              <a:tr h="161088">
                <a:tc>
                  <a:txBody>
                    <a:bodyPr/>
                    <a:lstStyle/>
                    <a:p>
                      <a:pPr algn="ctr">
                        <a:spcAft>
                          <a:spcPts val="0"/>
                        </a:spcAft>
                      </a:pPr>
                      <a:r>
                        <a:rPr lang="tr-TR" sz="1100" b="0" dirty="0" smtClean="0">
                          <a:effectLst/>
                          <a:latin typeface="Arial" panose="020B0604020202020204"/>
                          <a:ea typeface="Times New Roman" panose="02020603050405020304"/>
                        </a:rPr>
                        <a:t>43</a:t>
                      </a:r>
                      <a:endParaRPr lang="tr-TR" sz="1100" b="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smtClean="0">
                          <a:effectLst/>
                          <a:latin typeface="Arial" panose="020B0604020202020204"/>
                          <a:ea typeface="Times New Roman" panose="02020603050405020304"/>
                        </a:rPr>
                        <a:t>Bedii</a:t>
                      </a:r>
                      <a:r>
                        <a:rPr lang="tr-TR" sz="1000" baseline="0" dirty="0" smtClean="0">
                          <a:effectLst/>
                          <a:latin typeface="Arial" panose="020B0604020202020204"/>
                          <a:ea typeface="Times New Roman" panose="02020603050405020304"/>
                        </a:rPr>
                        <a:t> Gençler</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Arial" panose="020B0604020202020204"/>
                          <a:ea typeface="Times New Roman" panose="02020603050405020304"/>
                        </a:rPr>
                        <a:t>Matematik</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3"/>
                  </a:ext>
                </a:extLst>
              </a:tr>
              <a:tr h="133880">
                <a:tc>
                  <a:txBody>
                    <a:bodyPr/>
                    <a:lstStyle/>
                    <a:p>
                      <a:pPr algn="ctr">
                        <a:spcAft>
                          <a:spcPts val="0"/>
                        </a:spcAft>
                      </a:pPr>
                      <a:r>
                        <a:rPr lang="tr-TR" sz="1100" b="0" dirty="0" smtClean="0">
                          <a:effectLst/>
                          <a:latin typeface="Arial" panose="020B0604020202020204"/>
                          <a:ea typeface="Times New Roman" panose="02020603050405020304"/>
                        </a:rPr>
                        <a:t>44</a:t>
                      </a:r>
                      <a:endParaRPr lang="tr-TR" sz="1100" b="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UĞUR GENÇ</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İngilizce 1</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4"/>
                  </a:ext>
                </a:extLst>
              </a:tr>
              <a:tr h="162832">
                <a:tc>
                  <a:txBody>
                    <a:bodyPr/>
                    <a:lstStyle/>
                    <a:p>
                      <a:pPr algn="ctr">
                        <a:spcAft>
                          <a:spcPts val="0"/>
                        </a:spcAft>
                      </a:pPr>
                      <a:r>
                        <a:rPr lang="tr-TR" sz="1100" b="0" dirty="0" smtClean="0">
                          <a:effectLst/>
                          <a:latin typeface="Arial" panose="020B0604020202020204"/>
                          <a:ea typeface="Times New Roman" panose="02020603050405020304"/>
                        </a:rPr>
                        <a:t>45</a:t>
                      </a:r>
                      <a:endParaRPr lang="tr-TR" sz="1100" b="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a:effectLst/>
                          <a:latin typeface="Arial" panose="020B0604020202020204"/>
                          <a:ea typeface="Times New Roman" panose="02020603050405020304"/>
                        </a:rPr>
                        <a:t>Funda VARAN</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İngilizce </a:t>
                      </a:r>
                      <a:r>
                        <a:rPr lang="tr-TR" sz="1100" dirty="0" smtClean="0">
                          <a:effectLst/>
                          <a:latin typeface="Arial" panose="020B0604020202020204"/>
                          <a:ea typeface="Times New Roman" panose="02020603050405020304"/>
                        </a:rPr>
                        <a:t>2</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5"/>
                  </a:ext>
                </a:extLst>
              </a:tr>
              <a:tr h="119776">
                <a:tc>
                  <a:txBody>
                    <a:bodyPr/>
                    <a:lstStyle/>
                    <a:p>
                      <a:pPr algn="ctr">
                        <a:spcAft>
                          <a:spcPts val="0"/>
                        </a:spcAft>
                      </a:pPr>
                      <a:r>
                        <a:rPr lang="tr-TR" sz="1100" b="1" dirty="0" smtClean="0">
                          <a:effectLst/>
                          <a:latin typeface="Times New Roman" panose="02020603050405020304"/>
                          <a:ea typeface="Times New Roman" panose="02020603050405020304"/>
                        </a:rPr>
                        <a:t>46</a:t>
                      </a:r>
                      <a:endParaRPr lang="tr-TR" sz="11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a:effectLst/>
                          <a:latin typeface="Arial" panose="020B0604020202020204"/>
                          <a:ea typeface="Times New Roman" panose="02020603050405020304"/>
                        </a:rPr>
                        <a:t>Hayriye YILDIRIM</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İngilizce </a:t>
                      </a:r>
                      <a:r>
                        <a:rPr lang="tr-TR" sz="1100" dirty="0" smtClean="0">
                          <a:effectLst/>
                          <a:latin typeface="Arial" panose="020B0604020202020204"/>
                          <a:ea typeface="Times New Roman" panose="02020603050405020304"/>
                        </a:rPr>
                        <a:t>3</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lnSpc>
                          <a:spcPct val="100000"/>
                        </a:lnSpc>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6"/>
                  </a:ext>
                </a:extLst>
              </a:tr>
              <a:tr h="220736">
                <a:tc>
                  <a:txBody>
                    <a:bodyPr/>
                    <a:lstStyle/>
                    <a:p>
                      <a:pPr algn="ctr">
                        <a:spcAft>
                          <a:spcPts val="0"/>
                        </a:spcAft>
                      </a:pPr>
                      <a:r>
                        <a:rPr lang="tr-TR" sz="1000" b="1" dirty="0" smtClean="0">
                          <a:effectLst/>
                          <a:latin typeface="Times New Roman" panose="02020603050405020304"/>
                          <a:ea typeface="Times New Roman" panose="02020603050405020304"/>
                        </a:rPr>
                        <a:t>47</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000" dirty="0" smtClean="0">
                          <a:effectLst/>
                          <a:latin typeface="Arial" panose="020B0604020202020204"/>
                          <a:ea typeface="Times New Roman" panose="02020603050405020304"/>
                        </a:rPr>
                        <a:t>Mukaddes TANKAZ</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a:effectLst/>
                          <a:latin typeface="Arial" panose="020B0604020202020204"/>
                          <a:ea typeface="Times New Roman" panose="02020603050405020304"/>
                        </a:rPr>
                        <a:t>İngilizce </a:t>
                      </a:r>
                      <a:r>
                        <a:rPr lang="tr-TR" sz="1100" dirty="0" smtClean="0">
                          <a:effectLst/>
                          <a:latin typeface="Arial" panose="020B0604020202020204"/>
                          <a:ea typeface="Times New Roman" panose="02020603050405020304"/>
                        </a:rPr>
                        <a:t>4</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7"/>
                  </a:ext>
                </a:extLst>
              </a:tr>
              <a:tr h="177680">
                <a:tc>
                  <a:txBody>
                    <a:bodyPr/>
                    <a:lstStyle/>
                    <a:p>
                      <a:pPr algn="ctr">
                        <a:spcAft>
                          <a:spcPts val="0"/>
                        </a:spcAft>
                      </a:pPr>
                      <a:r>
                        <a:rPr lang="tr-TR" sz="1000" b="1" dirty="0" smtClean="0">
                          <a:effectLst/>
                          <a:latin typeface="Arial" panose="020B0604020202020204"/>
                          <a:ea typeface="Times New Roman" panose="02020603050405020304"/>
                        </a:rPr>
                        <a:t>48</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ERHAN ZENGİN</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Türkçe</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8"/>
                  </a:ext>
                </a:extLst>
              </a:tr>
              <a:tr h="206632">
                <a:tc>
                  <a:txBody>
                    <a:bodyPr/>
                    <a:lstStyle/>
                    <a:p>
                      <a:pPr algn="ctr">
                        <a:spcAft>
                          <a:spcPts val="0"/>
                        </a:spcAft>
                      </a:pPr>
                      <a:r>
                        <a:rPr lang="tr-TR" sz="1000" b="1" dirty="0" smtClean="0">
                          <a:effectLst/>
                          <a:latin typeface="Times New Roman" panose="02020603050405020304"/>
                          <a:ea typeface="Times New Roman" panose="02020603050405020304"/>
                        </a:rPr>
                        <a:t>49</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Tuba ÖZTÜRK</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Fen Bilimleri</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19"/>
                  </a:ext>
                </a:extLst>
              </a:tr>
              <a:tr h="0">
                <a:tc>
                  <a:txBody>
                    <a:bodyPr/>
                    <a:lstStyle/>
                    <a:p>
                      <a:pPr algn="ctr">
                        <a:spcAft>
                          <a:spcPts val="0"/>
                        </a:spcAft>
                      </a:pPr>
                      <a:r>
                        <a:rPr lang="tr-TR" sz="1000" b="1" dirty="0" smtClean="0">
                          <a:effectLst/>
                          <a:latin typeface="Times New Roman" panose="02020603050405020304"/>
                          <a:ea typeface="Times New Roman" panose="02020603050405020304"/>
                        </a:rPr>
                        <a:t>50</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Tuğba Dilek SERDAR</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Arial" panose="020B0604020202020204"/>
                          <a:ea typeface="Times New Roman" panose="02020603050405020304"/>
                        </a:rPr>
                        <a:t>Sosyal Bil.</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20"/>
                  </a:ext>
                </a:extLst>
              </a:tr>
              <a:tr h="192528">
                <a:tc>
                  <a:txBody>
                    <a:bodyPr/>
                    <a:lstStyle/>
                    <a:p>
                      <a:pPr algn="ctr">
                        <a:spcAft>
                          <a:spcPts val="0"/>
                        </a:spcAft>
                      </a:pPr>
                      <a:r>
                        <a:rPr lang="tr-TR" sz="1000" b="1" dirty="0" smtClean="0">
                          <a:effectLst/>
                          <a:latin typeface="Times New Roman" panose="02020603050405020304"/>
                          <a:ea typeface="Times New Roman" panose="02020603050405020304"/>
                        </a:rPr>
                        <a:t>51</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tabLst/>
                        <a:defRPr/>
                      </a:pPr>
                      <a:r>
                        <a:rPr lang="tr-TR" sz="1100" dirty="0" err="1" smtClean="0">
                          <a:effectLst/>
                          <a:latin typeface="Times New Roman" panose="02020603050405020304"/>
                          <a:ea typeface="Times New Roman" panose="02020603050405020304"/>
                        </a:rPr>
                        <a:t>Diğdem</a:t>
                      </a:r>
                      <a:r>
                        <a:rPr lang="tr-TR" sz="1100" dirty="0" smtClean="0">
                          <a:effectLst/>
                          <a:latin typeface="Times New Roman" panose="02020603050405020304"/>
                          <a:ea typeface="Times New Roman" panose="02020603050405020304"/>
                        </a:rPr>
                        <a:t> UZUN</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effectLst/>
                          <a:latin typeface="Times New Roman" panose="02020603050405020304"/>
                          <a:ea typeface="Times New Roman" panose="02020603050405020304"/>
                        </a:rPr>
                        <a:t>Fen Bilimleri</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21"/>
                  </a:ext>
                </a:extLst>
              </a:tr>
              <a:tr h="149472">
                <a:tc>
                  <a:txBody>
                    <a:bodyPr/>
                    <a:lstStyle/>
                    <a:p>
                      <a:pPr algn="ctr">
                        <a:spcAft>
                          <a:spcPts val="0"/>
                        </a:spcAft>
                      </a:pPr>
                      <a:r>
                        <a:rPr lang="tr-TR" sz="1000" b="1" dirty="0" smtClean="0">
                          <a:effectLst/>
                          <a:latin typeface="Times New Roman" panose="02020603050405020304"/>
                          <a:ea typeface="Times New Roman" panose="02020603050405020304"/>
                        </a:rPr>
                        <a:t>52</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r>
                        <a:rPr lang="tr-TR" sz="1100" dirty="0" smtClean="0">
                          <a:latin typeface="Times New Roman" panose="02020603050405020304" pitchFamily="18" charset="0"/>
                          <a:cs typeface="Times New Roman" panose="02020603050405020304" pitchFamily="18" charset="0"/>
                        </a:rPr>
                        <a:t>Resul VAROL</a:t>
                      </a:r>
                      <a:endParaRPr lang="tr-TR" sz="1100" dirty="0">
                        <a:latin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r>
                        <a:rPr lang="tr-TR" sz="1100" dirty="0" smtClean="0">
                          <a:latin typeface="Times New Roman" panose="02020603050405020304" pitchFamily="18" charset="0"/>
                          <a:cs typeface="Times New Roman" panose="02020603050405020304" pitchFamily="18" charset="0"/>
                        </a:rPr>
                        <a:t>Türkçe</a:t>
                      </a:r>
                      <a:endParaRPr lang="tr-TR" sz="1100" dirty="0">
                        <a:latin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22"/>
                  </a:ext>
                </a:extLst>
              </a:tr>
              <a:tr h="178424">
                <a:tc>
                  <a:txBody>
                    <a:bodyPr/>
                    <a:lstStyle/>
                    <a:p>
                      <a:pPr algn="ctr">
                        <a:spcAft>
                          <a:spcPts val="0"/>
                        </a:spcAft>
                      </a:pPr>
                      <a:r>
                        <a:rPr lang="tr-TR" sz="1000" b="1" dirty="0" smtClean="0">
                          <a:effectLst/>
                          <a:latin typeface="Times New Roman" panose="02020603050405020304"/>
                          <a:ea typeface="Times New Roman" panose="02020603050405020304"/>
                        </a:rPr>
                        <a:t>53</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r>
                        <a:rPr lang="tr-TR" sz="1100" dirty="0" smtClean="0">
                          <a:latin typeface="Times New Roman" panose="02020603050405020304" pitchFamily="18" charset="0"/>
                          <a:cs typeface="Times New Roman" panose="02020603050405020304" pitchFamily="18" charset="0"/>
                        </a:rPr>
                        <a:t>Tolga BAKAL</a:t>
                      </a:r>
                      <a:endParaRPr lang="tr-TR" sz="1100" dirty="0">
                        <a:latin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r>
                        <a:rPr lang="tr-TR" sz="1100" dirty="0" smtClean="0">
                          <a:latin typeface="Times New Roman" panose="02020603050405020304" pitchFamily="18" charset="0"/>
                          <a:cs typeface="Times New Roman" panose="02020603050405020304" pitchFamily="18" charset="0"/>
                        </a:rPr>
                        <a:t>Teknoloji Tasarım</a:t>
                      </a:r>
                      <a:endParaRPr lang="tr-TR" sz="1100" dirty="0">
                        <a:latin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23"/>
                  </a:ext>
                </a:extLst>
              </a:tr>
              <a:tr h="0">
                <a:tc>
                  <a:txBody>
                    <a:bodyPr/>
                    <a:lstStyle/>
                    <a:p>
                      <a:pPr algn="ctr">
                        <a:spcAft>
                          <a:spcPts val="0"/>
                        </a:spcAft>
                      </a:pPr>
                      <a:r>
                        <a:rPr lang="tr-TR" sz="1000" b="1" dirty="0" smtClean="0">
                          <a:effectLst/>
                          <a:latin typeface="Times New Roman" panose="02020603050405020304"/>
                          <a:ea typeface="Times New Roman" panose="02020603050405020304"/>
                        </a:rPr>
                        <a:t>54</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Emrah İÇTEN</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Özel Eğitim</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3659906313"/>
                  </a:ext>
                </a:extLst>
              </a:tr>
              <a:tr h="222069">
                <a:tc>
                  <a:txBody>
                    <a:bodyPr/>
                    <a:lstStyle/>
                    <a:p>
                      <a:pPr algn="ctr">
                        <a:spcAft>
                          <a:spcPts val="0"/>
                        </a:spcAft>
                      </a:pPr>
                      <a:r>
                        <a:rPr lang="tr-TR" sz="1000" b="1" dirty="0" smtClean="0">
                          <a:effectLst/>
                          <a:latin typeface="Times New Roman" panose="02020603050405020304"/>
                          <a:ea typeface="Times New Roman" panose="02020603050405020304"/>
                        </a:rPr>
                        <a:t>55</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Berna SÖZERİ</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Özel Eğitim</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lnSpc>
                          <a:spcPct val="100000"/>
                        </a:lnSpc>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endParaRPr lang="tr-TR" sz="11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3562546898"/>
                  </a:ext>
                </a:extLst>
              </a:tr>
              <a:tr h="185057">
                <a:tc>
                  <a:txBody>
                    <a:bodyPr/>
                    <a:lstStyle/>
                    <a:p>
                      <a:pPr algn="ctr">
                        <a:spcAft>
                          <a:spcPts val="0"/>
                        </a:spcAft>
                      </a:pPr>
                      <a:r>
                        <a:rPr lang="tr-TR" sz="1000" b="1" dirty="0" smtClean="0">
                          <a:effectLst/>
                          <a:latin typeface="Times New Roman" panose="02020603050405020304"/>
                          <a:ea typeface="Times New Roman" panose="02020603050405020304"/>
                        </a:rPr>
                        <a:t>56</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Sanem ÖZTÜRK</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Türkçe</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2184554043"/>
                  </a:ext>
                </a:extLst>
              </a:tr>
              <a:tr h="148046">
                <a:tc>
                  <a:txBody>
                    <a:bodyPr/>
                    <a:lstStyle/>
                    <a:p>
                      <a:pPr algn="ctr">
                        <a:spcAft>
                          <a:spcPts val="0"/>
                        </a:spcAft>
                      </a:pPr>
                      <a:r>
                        <a:rPr lang="tr-TR" sz="1000" b="1" dirty="0" smtClean="0">
                          <a:effectLst/>
                          <a:latin typeface="Times New Roman" panose="02020603050405020304"/>
                          <a:ea typeface="Times New Roman" panose="02020603050405020304"/>
                        </a:rPr>
                        <a:t>57</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Elif BEKTAŞ</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Beden</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882707506"/>
                  </a:ext>
                </a:extLst>
              </a:tr>
              <a:tr h="0">
                <a:tc>
                  <a:txBody>
                    <a:bodyPr/>
                    <a:lstStyle/>
                    <a:p>
                      <a:pPr algn="ctr">
                        <a:spcAft>
                          <a:spcPts val="0"/>
                        </a:spcAft>
                      </a:pPr>
                      <a:r>
                        <a:rPr lang="tr-TR" sz="1000" b="1" dirty="0" smtClean="0">
                          <a:effectLst/>
                          <a:latin typeface="Times New Roman" panose="02020603050405020304"/>
                          <a:ea typeface="Times New Roman" panose="02020603050405020304"/>
                        </a:rPr>
                        <a:t>58</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Beyza SÜZEN</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Matematik</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2007432561"/>
                  </a:ext>
                </a:extLst>
              </a:tr>
              <a:tr h="0">
                <a:tc>
                  <a:txBody>
                    <a:bodyPr/>
                    <a:lstStyle/>
                    <a:p>
                      <a:pPr algn="ctr">
                        <a:spcAft>
                          <a:spcPts val="0"/>
                        </a:spcAft>
                      </a:pPr>
                      <a:r>
                        <a:rPr lang="tr-TR" sz="1000" b="1" dirty="0" smtClean="0">
                          <a:effectLst/>
                          <a:latin typeface="Times New Roman" panose="02020603050405020304"/>
                          <a:ea typeface="Times New Roman" panose="02020603050405020304"/>
                        </a:rPr>
                        <a:t>59</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Burcu HANİLÇE</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Matematik</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86336314"/>
                  </a:ext>
                </a:extLst>
              </a:tr>
              <a:tr h="0">
                <a:tc>
                  <a:txBody>
                    <a:bodyPr/>
                    <a:lstStyle/>
                    <a:p>
                      <a:pPr algn="ctr">
                        <a:spcAft>
                          <a:spcPts val="0"/>
                        </a:spcAft>
                      </a:pPr>
                      <a:r>
                        <a:rPr lang="tr-TR" sz="1000" b="1" dirty="0" smtClean="0">
                          <a:effectLst/>
                          <a:latin typeface="Times New Roman" panose="02020603050405020304"/>
                          <a:ea typeface="Times New Roman" panose="02020603050405020304"/>
                        </a:rPr>
                        <a:t>60</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Fahrettin AKYOL</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Matematik</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3492514791"/>
                  </a:ext>
                </a:extLst>
              </a:tr>
              <a:tr h="215900">
                <a:tc>
                  <a:txBody>
                    <a:bodyPr/>
                    <a:lstStyle/>
                    <a:p>
                      <a:pPr algn="ctr">
                        <a:spcAft>
                          <a:spcPts val="0"/>
                        </a:spcAft>
                      </a:pPr>
                      <a:r>
                        <a:rPr lang="tr-TR" sz="1000" b="1" dirty="0" smtClean="0">
                          <a:effectLst/>
                          <a:latin typeface="Times New Roman" panose="02020603050405020304"/>
                          <a:ea typeface="Times New Roman" panose="02020603050405020304"/>
                        </a:rPr>
                        <a:t>61</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Selma KÖMÜR</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İngilizce</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3000197000"/>
                  </a:ext>
                </a:extLst>
              </a:tr>
              <a:tr h="172720">
                <a:tc>
                  <a:txBody>
                    <a:bodyPr/>
                    <a:lstStyle/>
                    <a:p>
                      <a:pPr algn="ctr">
                        <a:spcAft>
                          <a:spcPts val="0"/>
                        </a:spcAft>
                      </a:pPr>
                      <a:r>
                        <a:rPr lang="tr-TR" sz="1000" b="1" dirty="0" smtClean="0">
                          <a:effectLst/>
                          <a:latin typeface="Times New Roman" panose="02020603050405020304"/>
                          <a:ea typeface="Times New Roman" panose="02020603050405020304"/>
                        </a:rPr>
                        <a:t>62</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Neslihan KOÇ</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DİN KÜL.AH.BİL</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269887955"/>
                  </a:ext>
                </a:extLst>
              </a:tr>
              <a:tr h="129540">
                <a:tc>
                  <a:txBody>
                    <a:bodyPr/>
                    <a:lstStyle/>
                    <a:p>
                      <a:pPr algn="ctr">
                        <a:spcAft>
                          <a:spcPts val="0"/>
                        </a:spcAft>
                      </a:pPr>
                      <a:r>
                        <a:rPr lang="tr-TR" sz="1000" b="1" dirty="0" smtClean="0">
                          <a:effectLst/>
                          <a:latin typeface="Times New Roman" panose="02020603050405020304"/>
                          <a:ea typeface="Times New Roman" panose="02020603050405020304"/>
                        </a:rPr>
                        <a:t>63</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err="1" smtClean="0">
                          <a:effectLst/>
                          <a:latin typeface="Times New Roman" panose="02020603050405020304" pitchFamily="18" charset="0"/>
                          <a:ea typeface="Times New Roman" panose="02020603050405020304"/>
                          <a:cs typeface="Times New Roman" panose="02020603050405020304" pitchFamily="18" charset="0"/>
                        </a:rPr>
                        <a:t>Dürdane</a:t>
                      </a:r>
                      <a:r>
                        <a:rPr lang="tr-TR" sz="1100" dirty="0" smtClean="0">
                          <a:effectLst/>
                          <a:latin typeface="Times New Roman" panose="02020603050405020304" pitchFamily="18" charset="0"/>
                          <a:ea typeface="Times New Roman" panose="02020603050405020304"/>
                          <a:cs typeface="Times New Roman" panose="02020603050405020304" pitchFamily="18" charset="0"/>
                        </a:rPr>
                        <a:t> YAZICI</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pitchFamily="18" charset="0"/>
                          <a:ea typeface="Times New Roman" panose="02020603050405020304"/>
                          <a:cs typeface="Times New Roman" panose="02020603050405020304" pitchFamily="18" charset="0"/>
                        </a:rPr>
                        <a:t>İngilizce</a:t>
                      </a:r>
                      <a:endParaRPr lang="tr-TR" sz="1100" dirty="0">
                        <a:effectLst/>
                        <a:latin typeface="Times New Roman" panose="02020603050405020304" pitchFamily="18" charset="0"/>
                        <a:ea typeface="Times New Roman" panose="02020603050405020304"/>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293541528"/>
                  </a:ext>
                </a:extLst>
              </a:tr>
              <a:tr h="0">
                <a:tc>
                  <a:txBody>
                    <a:bodyPr/>
                    <a:lstStyle/>
                    <a:p>
                      <a:pPr algn="ctr">
                        <a:spcAft>
                          <a:spcPts val="0"/>
                        </a:spcAft>
                      </a:pPr>
                      <a:r>
                        <a:rPr lang="tr-TR" sz="1000" b="1" dirty="0" smtClean="0">
                          <a:effectLst/>
                          <a:latin typeface="Times New Roman" panose="02020603050405020304"/>
                          <a:ea typeface="Times New Roman" panose="02020603050405020304"/>
                        </a:rPr>
                        <a:t>64</a:t>
                      </a:r>
                      <a:endParaRPr lang="tr-TR" sz="1000" b="1"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Mukaddes TANKAZ</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err="1" smtClean="0">
                          <a:effectLst/>
                          <a:latin typeface="Times New Roman" panose="02020603050405020304"/>
                          <a:ea typeface="Times New Roman" panose="02020603050405020304"/>
                        </a:rPr>
                        <a:t>İnglizce</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2147949716"/>
                  </a:ext>
                </a:extLst>
              </a:tr>
              <a:tr h="0">
                <a:tc>
                  <a:txBody>
                    <a:bodyPr/>
                    <a:lstStyle/>
                    <a:p>
                      <a:r>
                        <a:rPr lang="tr-TR" sz="1200" dirty="0" smtClean="0"/>
                        <a:t>65</a:t>
                      </a:r>
                      <a:endParaRPr lang="tr-TR" sz="1200" dirty="0"/>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Hasret UÇARMAK</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Arial" panose="020B0604020202020204"/>
                          <a:ea typeface="Times New Roman" panose="02020603050405020304"/>
                        </a:rPr>
                        <a:t>Hizmetli</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Kadrolu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3641502152"/>
                  </a:ext>
                </a:extLst>
              </a:tr>
              <a:tr h="167640">
                <a:tc>
                  <a:txBody>
                    <a:bodyPr/>
                    <a:lstStyle/>
                    <a:p>
                      <a:r>
                        <a:rPr lang="tr-TR" sz="1200" dirty="0" smtClean="0"/>
                        <a:t>66</a:t>
                      </a:r>
                      <a:endParaRPr lang="tr-TR" sz="1200" dirty="0"/>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a:spcAft>
                          <a:spcPts val="0"/>
                        </a:spcAft>
                      </a:pPr>
                      <a:r>
                        <a:rPr lang="tr-TR" sz="1100" dirty="0" smtClean="0">
                          <a:effectLst/>
                          <a:latin typeface="Times New Roman" panose="02020603050405020304"/>
                          <a:ea typeface="Times New Roman" panose="02020603050405020304"/>
                        </a:rPr>
                        <a:t>BADEGÜL ŞAHİN</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tabLst/>
                        <a:defRPr/>
                      </a:pPr>
                      <a:r>
                        <a:rPr lang="tr-TR" sz="1100" dirty="0" smtClean="0">
                          <a:effectLst/>
                          <a:latin typeface="Arial" panose="020B0604020202020204"/>
                          <a:ea typeface="Times New Roman" panose="02020603050405020304"/>
                        </a:rPr>
                        <a:t>Hizmetli</a:t>
                      </a:r>
                      <a:endParaRPr lang="tr-TR" sz="1100" dirty="0">
                        <a:effectLst/>
                        <a:latin typeface="Times New Roman" panose="02020603050405020304"/>
                        <a:ea typeface="Times New Roman" panose="02020603050405020304"/>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tc>
                  <a:txBody>
                    <a:bodyPr/>
                    <a:lstStyle/>
                    <a:p>
                      <a:pPr marL="0" marR="0" indent="0" algn="l" defTabSz="941705" rtl="0" eaLnBrk="1" fontAlgn="auto" latinLnBrk="0" hangingPunct="1">
                        <a:lnSpc>
                          <a:spcPct val="100000"/>
                        </a:lnSpc>
                        <a:spcBef>
                          <a:spcPts val="0"/>
                        </a:spcBef>
                        <a:spcAft>
                          <a:spcPts val="0"/>
                        </a:spcAft>
                        <a:buClrTx/>
                        <a:buSzTx/>
                        <a:buFontTx/>
                        <a:buNone/>
                        <a:defRPr/>
                      </a:pPr>
                      <a:r>
                        <a:rPr lang="tr-TR" sz="1100" dirty="0" smtClean="0">
                          <a:latin typeface="Verdana" panose="020B0604030504040204" pitchFamily="34" charset="0"/>
                          <a:ea typeface="Verdana" panose="020B0604030504040204" pitchFamily="34" charset="0"/>
                          <a:cs typeface="Verdana" panose="020B0604030504040204" pitchFamily="34" charset="0"/>
                        </a:rPr>
                        <a:t>Sözleşmeli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85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4138687911"/>
                  </a:ext>
                </a:extLst>
              </a:tr>
            </a:tbl>
          </a:graphicData>
        </a:graphic>
      </p:graphicFrame>
      <p:sp>
        <p:nvSpPr>
          <p:cNvPr id="10" name="Metin kutusu 9"/>
          <p:cNvSpPr txBox="1"/>
          <p:nvPr/>
        </p:nvSpPr>
        <p:spPr>
          <a:xfrm>
            <a:off x="396255" y="450156"/>
            <a:ext cx="504056" cy="400110"/>
          </a:xfrm>
          <a:prstGeom prst="rect">
            <a:avLst/>
          </a:prstGeom>
          <a:noFill/>
        </p:spPr>
        <p:txBody>
          <a:bodyPr wrap="square" rtlCol="0">
            <a:spAutoFit/>
          </a:bodyPr>
          <a:lstStyle/>
          <a:p>
            <a:r>
              <a:rPr lang="tr-TR" b="1" dirty="0" smtClean="0">
                <a:solidFill>
                  <a:schemeClr val="bg1"/>
                </a:solidFill>
              </a:rPr>
              <a:t>27</a:t>
            </a:r>
            <a:endParaRPr lang="tr-TR" b="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396255" y="-773980"/>
            <a:ext cx="7178229"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9" name="Dikdörtgen 8"/>
          <p:cNvSpPr/>
          <p:nvPr/>
        </p:nvSpPr>
        <p:spPr>
          <a:xfrm>
            <a:off x="1444003" y="522164"/>
            <a:ext cx="4737195" cy="461665"/>
          </a:xfrm>
          <a:prstGeom prst="rect">
            <a:avLst/>
          </a:prstGeom>
          <a:noFill/>
        </p:spPr>
        <p:txBody>
          <a:bodyPr wrap="none" lIns="91440" tIns="45720" rIns="91440" bIns="45720">
            <a:spAutoFit/>
          </a:bodyPr>
          <a:lstStyle/>
          <a:p>
            <a:pPr algn="ctr"/>
            <a:r>
              <a:rPr lang="tr-T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SINIFLARA GÖRE ÖĞRENCİ SAYILARI</a:t>
            </a:r>
            <a:endParaRPr lang="tr-TR"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10" name="4 Tablo"/>
          <p:cNvGraphicFramePr>
            <a:graphicFrameLocks noGrp="1"/>
          </p:cNvGraphicFramePr>
          <p:nvPr>
            <p:extLst>
              <p:ext uri="{D42A27DB-BD31-4B8C-83A1-F6EECF244321}">
                <p14:modId xmlns:p14="http://schemas.microsoft.com/office/powerpoint/2010/main" val="2648255688"/>
              </p:ext>
            </p:extLst>
          </p:nvPr>
        </p:nvGraphicFramePr>
        <p:xfrm>
          <a:off x="468264" y="1602285"/>
          <a:ext cx="6624734" cy="740900"/>
        </p:xfrm>
        <a:graphic>
          <a:graphicData uri="http://schemas.openxmlformats.org/drawingml/2006/table">
            <a:tbl>
              <a:tblPr firstRow="1" bandRow="1">
                <a:tableStyleId>{85BE263C-DBD7-4A20-BB59-AAB30ACAA65A}</a:tableStyleId>
              </a:tblPr>
              <a:tblGrid>
                <a:gridCol w="6624734">
                  <a:extLst>
                    <a:ext uri="{9D8B030D-6E8A-4147-A177-3AD203B41FA5}">
                      <a16:colId xmlns:a16="http://schemas.microsoft.com/office/drawing/2014/main" val="20000"/>
                    </a:ext>
                  </a:extLst>
                </a:gridCol>
              </a:tblGrid>
              <a:tr h="740900">
                <a:tc>
                  <a:txBody>
                    <a:bodyPr/>
                    <a:lstStyle/>
                    <a:p>
                      <a:pPr algn="ctr"/>
                      <a:r>
                        <a:rPr lang="tr-TR" sz="1400" dirty="0" smtClean="0">
                          <a:latin typeface="Verdana" panose="020B0604030504040204" pitchFamily="34" charset="0"/>
                          <a:ea typeface="Verdana" panose="020B0604030504040204" pitchFamily="34" charset="0"/>
                          <a:cs typeface="Verdana" panose="020B0604030504040204" pitchFamily="34" charset="0"/>
                        </a:rPr>
                        <a:t>2024-2025 ÖĞRETİM YILI ORTAOKUL</a:t>
                      </a:r>
                      <a:r>
                        <a:rPr lang="tr-TR" sz="1400" baseline="0" dirty="0" smtClean="0">
                          <a:latin typeface="Verdana" panose="020B0604030504040204" pitchFamily="34" charset="0"/>
                          <a:ea typeface="Verdana" panose="020B0604030504040204" pitchFamily="34" charset="0"/>
                          <a:cs typeface="Verdana" panose="020B0604030504040204" pitchFamily="34" charset="0"/>
                        </a:rPr>
                        <a:t> </a:t>
                      </a:r>
                      <a:r>
                        <a:rPr lang="tr-TR" sz="1400" dirty="0" smtClean="0">
                          <a:latin typeface="Verdana" panose="020B0604030504040204" pitchFamily="34" charset="0"/>
                          <a:ea typeface="Verdana" panose="020B0604030504040204" pitchFamily="34" charset="0"/>
                          <a:cs typeface="Verdana" panose="020B0604030504040204" pitchFamily="34" charset="0"/>
                        </a:rPr>
                        <a:t>ÖĞRENCİ SAYILARI</a:t>
                      </a:r>
                      <a:endParaRPr lang="tr-TR" sz="1400"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bl>
          </a:graphicData>
        </a:graphic>
      </p:graphicFrame>
      <p:sp>
        <p:nvSpPr>
          <p:cNvPr id="13" name="Metin kutusu 12"/>
          <p:cNvSpPr txBox="1"/>
          <p:nvPr/>
        </p:nvSpPr>
        <p:spPr>
          <a:xfrm>
            <a:off x="396255" y="450156"/>
            <a:ext cx="504056" cy="400110"/>
          </a:xfrm>
          <a:prstGeom prst="rect">
            <a:avLst/>
          </a:prstGeom>
          <a:noFill/>
        </p:spPr>
        <p:txBody>
          <a:bodyPr wrap="square" rtlCol="0">
            <a:spAutoFit/>
          </a:bodyPr>
          <a:lstStyle/>
          <a:p>
            <a:r>
              <a:rPr lang="tr-TR" b="1" dirty="0" smtClean="0">
                <a:solidFill>
                  <a:schemeClr val="bg1"/>
                </a:solidFill>
              </a:rPr>
              <a:t>28</a:t>
            </a:r>
            <a:endParaRPr lang="tr-TR" b="1" dirty="0">
              <a:solidFill>
                <a:schemeClr val="bg1"/>
              </a:solidFill>
            </a:endParaRPr>
          </a:p>
        </p:txBody>
      </p:sp>
      <p:graphicFrame>
        <p:nvGraphicFramePr>
          <p:cNvPr id="2" name="Tablo 1"/>
          <p:cNvGraphicFramePr>
            <a:graphicFrameLocks noGrp="1"/>
          </p:cNvGraphicFramePr>
          <p:nvPr>
            <p:extLst>
              <p:ext uri="{D42A27DB-BD31-4B8C-83A1-F6EECF244321}">
                <p14:modId xmlns:p14="http://schemas.microsoft.com/office/powerpoint/2010/main" val="3376668545"/>
              </p:ext>
            </p:extLst>
          </p:nvPr>
        </p:nvGraphicFramePr>
        <p:xfrm>
          <a:off x="682538" y="2754412"/>
          <a:ext cx="6805808" cy="4143669"/>
        </p:xfrm>
        <a:graphic>
          <a:graphicData uri="http://schemas.openxmlformats.org/drawingml/2006/table">
            <a:tbl>
              <a:tblPr firstRow="1" firstCol="1" bandRow="1" bandCol="1">
                <a:tableStyleId>{BDBED569-4797-4DF1-A0F4-6AAB3CD982D8}</a:tableStyleId>
              </a:tblPr>
              <a:tblGrid>
                <a:gridCol w="1061881">
                  <a:extLst>
                    <a:ext uri="{9D8B030D-6E8A-4147-A177-3AD203B41FA5}">
                      <a16:colId xmlns:a16="http://schemas.microsoft.com/office/drawing/2014/main" val="20000"/>
                    </a:ext>
                  </a:extLst>
                </a:gridCol>
                <a:gridCol w="432734">
                  <a:extLst>
                    <a:ext uri="{9D8B030D-6E8A-4147-A177-3AD203B41FA5}">
                      <a16:colId xmlns:a16="http://schemas.microsoft.com/office/drawing/2014/main" val="20001"/>
                    </a:ext>
                  </a:extLst>
                </a:gridCol>
                <a:gridCol w="556817">
                  <a:extLst>
                    <a:ext uri="{9D8B030D-6E8A-4147-A177-3AD203B41FA5}">
                      <a16:colId xmlns:a16="http://schemas.microsoft.com/office/drawing/2014/main" val="20002"/>
                    </a:ext>
                  </a:extLst>
                </a:gridCol>
                <a:gridCol w="556817">
                  <a:extLst>
                    <a:ext uri="{9D8B030D-6E8A-4147-A177-3AD203B41FA5}">
                      <a16:colId xmlns:a16="http://schemas.microsoft.com/office/drawing/2014/main" val="20003"/>
                    </a:ext>
                  </a:extLst>
                </a:gridCol>
                <a:gridCol w="556817">
                  <a:extLst>
                    <a:ext uri="{9D8B030D-6E8A-4147-A177-3AD203B41FA5}">
                      <a16:colId xmlns:a16="http://schemas.microsoft.com/office/drawing/2014/main" val="20004"/>
                    </a:ext>
                  </a:extLst>
                </a:gridCol>
                <a:gridCol w="556817">
                  <a:extLst>
                    <a:ext uri="{9D8B030D-6E8A-4147-A177-3AD203B41FA5}">
                      <a16:colId xmlns:a16="http://schemas.microsoft.com/office/drawing/2014/main" val="20005"/>
                    </a:ext>
                  </a:extLst>
                </a:gridCol>
                <a:gridCol w="556817">
                  <a:extLst>
                    <a:ext uri="{9D8B030D-6E8A-4147-A177-3AD203B41FA5}">
                      <a16:colId xmlns:a16="http://schemas.microsoft.com/office/drawing/2014/main" val="20006"/>
                    </a:ext>
                  </a:extLst>
                </a:gridCol>
                <a:gridCol w="557441">
                  <a:extLst>
                    <a:ext uri="{9D8B030D-6E8A-4147-A177-3AD203B41FA5}">
                      <a16:colId xmlns:a16="http://schemas.microsoft.com/office/drawing/2014/main" val="20007"/>
                    </a:ext>
                  </a:extLst>
                </a:gridCol>
                <a:gridCol w="650972">
                  <a:extLst>
                    <a:ext uri="{9D8B030D-6E8A-4147-A177-3AD203B41FA5}">
                      <a16:colId xmlns:a16="http://schemas.microsoft.com/office/drawing/2014/main" val="20008"/>
                    </a:ext>
                  </a:extLst>
                </a:gridCol>
                <a:gridCol w="530630">
                  <a:extLst>
                    <a:ext uri="{9D8B030D-6E8A-4147-A177-3AD203B41FA5}">
                      <a16:colId xmlns:a16="http://schemas.microsoft.com/office/drawing/2014/main" val="20009"/>
                    </a:ext>
                  </a:extLst>
                </a:gridCol>
                <a:gridCol w="694619">
                  <a:extLst>
                    <a:ext uri="{9D8B030D-6E8A-4147-A177-3AD203B41FA5}">
                      <a16:colId xmlns:a16="http://schemas.microsoft.com/office/drawing/2014/main" val="20010"/>
                    </a:ext>
                  </a:extLst>
                </a:gridCol>
                <a:gridCol w="93446">
                  <a:extLst>
                    <a:ext uri="{9D8B030D-6E8A-4147-A177-3AD203B41FA5}">
                      <a16:colId xmlns:a16="http://schemas.microsoft.com/office/drawing/2014/main" val="20011"/>
                    </a:ext>
                  </a:extLst>
                </a:gridCol>
              </a:tblGrid>
              <a:tr h="403607">
                <a:tc gridSpan="12">
                  <a:txBody>
                    <a:bodyPr/>
                    <a:lstStyle/>
                    <a:p>
                      <a:pPr algn="ctr">
                        <a:lnSpc>
                          <a:spcPct val="115000"/>
                        </a:lnSpc>
                        <a:spcAft>
                          <a:spcPts val="1000"/>
                        </a:spcAft>
                      </a:pPr>
                      <a:r>
                        <a:rPr lang="tr-TR" sz="1400" dirty="0">
                          <a:effectLst/>
                        </a:rPr>
                        <a:t>ÖĞRENCİ DURUMU</a:t>
                      </a:r>
                      <a:endParaRPr lang="tr-TR" sz="1100" dirty="0">
                        <a:effectLst/>
                        <a:latin typeface="Calibri"/>
                        <a:ea typeface="Times New Roman"/>
                        <a:cs typeface="Times New Roman"/>
                      </a:endParaRPr>
                    </a:p>
                  </a:txBody>
                  <a:tcPr marL="68046" marR="68046" marT="0"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722432">
                <a:tc>
                  <a:txBody>
                    <a:bodyPr/>
                    <a:lstStyle/>
                    <a:p>
                      <a:pPr algn="ctr">
                        <a:lnSpc>
                          <a:spcPct val="115000"/>
                        </a:lnSpc>
                        <a:spcAft>
                          <a:spcPts val="1000"/>
                        </a:spcAft>
                      </a:pPr>
                      <a:r>
                        <a:rPr lang="tr-TR" sz="1100" dirty="0">
                          <a:effectLst/>
                        </a:rPr>
                        <a:t> </a:t>
                      </a:r>
                      <a:endParaRPr lang="tr-TR" sz="1100" dirty="0">
                        <a:effectLst/>
                        <a:latin typeface="Calibri"/>
                        <a:ea typeface="Times New Roman"/>
                        <a:cs typeface="Times New Roman"/>
                      </a:endParaRPr>
                    </a:p>
                  </a:txBody>
                  <a:tcPr marL="68046" marR="68046" marT="0" marB="0" vert="vert270"/>
                </a:tc>
                <a:tc>
                  <a:txBody>
                    <a:bodyPr/>
                    <a:lstStyle/>
                    <a:p>
                      <a:pPr algn="ctr">
                        <a:lnSpc>
                          <a:spcPct val="115000"/>
                        </a:lnSpc>
                        <a:spcAft>
                          <a:spcPts val="1000"/>
                        </a:spcAft>
                      </a:pPr>
                      <a:endParaRPr lang="tr-TR" sz="1100" dirty="0">
                        <a:effectLst/>
                        <a:latin typeface="Calibri"/>
                        <a:ea typeface="Times New Roman"/>
                        <a:cs typeface="Times New Roman"/>
                      </a:endParaRPr>
                    </a:p>
                  </a:txBody>
                  <a:tcPr marL="68046" marR="68046" marT="0" marB="0" vert="vert270" anchor="ctr"/>
                </a:tc>
                <a:tc>
                  <a:txBody>
                    <a:bodyPr/>
                    <a:lstStyle/>
                    <a:p>
                      <a:pPr algn="ctr">
                        <a:lnSpc>
                          <a:spcPct val="115000"/>
                        </a:lnSpc>
                        <a:spcAft>
                          <a:spcPts val="1000"/>
                        </a:spcAft>
                      </a:pPr>
                      <a:r>
                        <a:rPr lang="tr-TR" sz="1100" dirty="0">
                          <a:effectLst/>
                        </a:rPr>
                        <a:t>5.Sınıf </a:t>
                      </a:r>
                      <a:endParaRPr lang="tr-TR" sz="1100" dirty="0">
                        <a:effectLst/>
                        <a:latin typeface="Calibri"/>
                        <a:ea typeface="Times New Roman"/>
                        <a:cs typeface="Times New Roman"/>
                      </a:endParaRPr>
                    </a:p>
                  </a:txBody>
                  <a:tcPr marL="68046" marR="68046" marT="0" marB="0" vert="vert270" anchor="ctr"/>
                </a:tc>
                <a:tc>
                  <a:txBody>
                    <a:bodyPr/>
                    <a:lstStyle/>
                    <a:p>
                      <a:pPr algn="ctr">
                        <a:lnSpc>
                          <a:spcPct val="115000"/>
                        </a:lnSpc>
                        <a:spcAft>
                          <a:spcPts val="1000"/>
                        </a:spcAft>
                      </a:pPr>
                      <a:r>
                        <a:rPr lang="tr-TR" sz="1100">
                          <a:effectLst/>
                        </a:rPr>
                        <a:t>6.Sınıf </a:t>
                      </a:r>
                      <a:endParaRPr lang="tr-TR" sz="1100">
                        <a:effectLst/>
                        <a:latin typeface="Calibri"/>
                        <a:ea typeface="Times New Roman"/>
                        <a:cs typeface="Times New Roman"/>
                      </a:endParaRPr>
                    </a:p>
                  </a:txBody>
                  <a:tcPr marL="68046" marR="68046" marT="0" marB="0" vert="vert270" anchor="ctr"/>
                </a:tc>
                <a:tc>
                  <a:txBody>
                    <a:bodyPr/>
                    <a:lstStyle/>
                    <a:p>
                      <a:pPr algn="ctr">
                        <a:lnSpc>
                          <a:spcPct val="115000"/>
                        </a:lnSpc>
                        <a:spcAft>
                          <a:spcPts val="1000"/>
                        </a:spcAft>
                      </a:pPr>
                      <a:r>
                        <a:rPr lang="tr-TR" sz="1100" dirty="0">
                          <a:effectLst/>
                        </a:rPr>
                        <a:t>7.Sınıf</a:t>
                      </a:r>
                      <a:endParaRPr lang="tr-TR" sz="1100" dirty="0">
                        <a:effectLst/>
                        <a:latin typeface="Calibri"/>
                        <a:ea typeface="Times New Roman"/>
                        <a:cs typeface="Times New Roman"/>
                      </a:endParaRPr>
                    </a:p>
                  </a:txBody>
                  <a:tcPr marL="68046" marR="68046" marT="0" marB="0" vert="vert270" anchor="ctr"/>
                </a:tc>
                <a:tc>
                  <a:txBody>
                    <a:bodyPr/>
                    <a:lstStyle/>
                    <a:p>
                      <a:pPr algn="ctr">
                        <a:lnSpc>
                          <a:spcPct val="115000"/>
                        </a:lnSpc>
                        <a:spcAft>
                          <a:spcPts val="1000"/>
                        </a:spcAft>
                      </a:pPr>
                      <a:r>
                        <a:rPr lang="tr-TR" sz="1100">
                          <a:effectLst/>
                        </a:rPr>
                        <a:t>8.Sınıf</a:t>
                      </a:r>
                      <a:endParaRPr lang="tr-TR" sz="1100">
                        <a:effectLst/>
                        <a:latin typeface="Calibri"/>
                        <a:ea typeface="Times New Roman"/>
                        <a:cs typeface="Times New Roman"/>
                      </a:endParaRPr>
                    </a:p>
                  </a:txBody>
                  <a:tcPr marL="68046" marR="68046" marT="0" marB="0" vert="vert270" anchor="ctr"/>
                </a:tc>
                <a:tc>
                  <a:txBody>
                    <a:bodyPr/>
                    <a:lstStyle/>
                    <a:p>
                      <a:pPr algn="ctr">
                        <a:lnSpc>
                          <a:spcPct val="115000"/>
                        </a:lnSpc>
                        <a:spcAft>
                          <a:spcPts val="1000"/>
                        </a:spcAft>
                      </a:pPr>
                      <a:r>
                        <a:rPr lang="tr-TR" sz="1100">
                          <a:effectLst/>
                        </a:rPr>
                        <a:t>5.Sınıf</a:t>
                      </a:r>
                    </a:p>
                    <a:p>
                      <a:pPr algn="ctr">
                        <a:lnSpc>
                          <a:spcPct val="115000"/>
                        </a:lnSpc>
                        <a:spcAft>
                          <a:spcPts val="1000"/>
                        </a:spcAft>
                      </a:pPr>
                      <a:r>
                        <a:rPr lang="tr-TR" sz="1100">
                          <a:effectLst/>
                        </a:rPr>
                        <a:t>Özel Eğitim</a:t>
                      </a:r>
                      <a:endParaRPr lang="tr-TR" sz="1100">
                        <a:effectLst/>
                        <a:latin typeface="Calibri"/>
                        <a:ea typeface="Times New Roman"/>
                        <a:cs typeface="Times New Roman"/>
                      </a:endParaRPr>
                    </a:p>
                  </a:txBody>
                  <a:tcPr marL="68046" marR="68046" marT="0" marB="0" vert="vert270"/>
                </a:tc>
                <a:tc>
                  <a:txBody>
                    <a:bodyPr/>
                    <a:lstStyle/>
                    <a:p>
                      <a:pPr algn="ctr">
                        <a:lnSpc>
                          <a:spcPct val="115000"/>
                        </a:lnSpc>
                        <a:spcAft>
                          <a:spcPts val="1000"/>
                        </a:spcAft>
                      </a:pPr>
                      <a:r>
                        <a:rPr lang="tr-TR" sz="1100">
                          <a:effectLst/>
                        </a:rPr>
                        <a:t>6.Sınıf</a:t>
                      </a:r>
                    </a:p>
                    <a:p>
                      <a:pPr algn="ctr">
                        <a:lnSpc>
                          <a:spcPct val="115000"/>
                        </a:lnSpc>
                        <a:spcAft>
                          <a:spcPts val="1000"/>
                        </a:spcAft>
                      </a:pPr>
                      <a:r>
                        <a:rPr lang="tr-TR" sz="1100">
                          <a:effectLst/>
                        </a:rPr>
                        <a:t>Özel Eğitim</a:t>
                      </a:r>
                      <a:endParaRPr lang="tr-TR" sz="1100">
                        <a:effectLst/>
                        <a:latin typeface="Calibri"/>
                        <a:ea typeface="Times New Roman"/>
                        <a:cs typeface="Times New Roman"/>
                      </a:endParaRPr>
                    </a:p>
                  </a:txBody>
                  <a:tcPr marL="68046" marR="68046" marT="0" marB="0" vert="vert270"/>
                </a:tc>
                <a:tc>
                  <a:txBody>
                    <a:bodyPr/>
                    <a:lstStyle/>
                    <a:p>
                      <a:pPr algn="ctr">
                        <a:lnSpc>
                          <a:spcPct val="115000"/>
                        </a:lnSpc>
                        <a:spcAft>
                          <a:spcPts val="1000"/>
                        </a:spcAft>
                      </a:pPr>
                      <a:r>
                        <a:rPr lang="tr-TR" sz="1100">
                          <a:effectLst/>
                        </a:rPr>
                        <a:t>7.Sınıf</a:t>
                      </a:r>
                    </a:p>
                    <a:p>
                      <a:pPr algn="ctr">
                        <a:lnSpc>
                          <a:spcPct val="115000"/>
                        </a:lnSpc>
                        <a:spcAft>
                          <a:spcPts val="1000"/>
                        </a:spcAft>
                      </a:pPr>
                      <a:r>
                        <a:rPr lang="tr-TR" sz="1100">
                          <a:effectLst/>
                        </a:rPr>
                        <a:t>Özel Eğitim</a:t>
                      </a:r>
                      <a:endParaRPr lang="tr-TR" sz="1100">
                        <a:effectLst/>
                        <a:latin typeface="Calibri"/>
                        <a:ea typeface="Times New Roman"/>
                        <a:cs typeface="Times New Roman"/>
                      </a:endParaRPr>
                    </a:p>
                  </a:txBody>
                  <a:tcPr marL="68046" marR="68046" marT="0" marB="0" vert="vert270"/>
                </a:tc>
                <a:tc>
                  <a:txBody>
                    <a:bodyPr/>
                    <a:lstStyle/>
                    <a:p>
                      <a:pPr algn="ctr">
                        <a:lnSpc>
                          <a:spcPct val="115000"/>
                        </a:lnSpc>
                        <a:spcAft>
                          <a:spcPts val="1000"/>
                        </a:spcAft>
                      </a:pPr>
                      <a:r>
                        <a:rPr lang="tr-TR" sz="1100">
                          <a:effectLst/>
                        </a:rPr>
                        <a:t>8.Sınıf</a:t>
                      </a:r>
                    </a:p>
                    <a:p>
                      <a:pPr algn="ctr">
                        <a:lnSpc>
                          <a:spcPct val="115000"/>
                        </a:lnSpc>
                        <a:spcAft>
                          <a:spcPts val="1000"/>
                        </a:spcAft>
                      </a:pPr>
                      <a:r>
                        <a:rPr lang="tr-TR" sz="1100">
                          <a:effectLst/>
                        </a:rPr>
                        <a:t> Özel Eğitim</a:t>
                      </a:r>
                      <a:endParaRPr lang="tr-TR" sz="1100">
                        <a:effectLst/>
                        <a:latin typeface="Calibri"/>
                        <a:ea typeface="Times New Roman"/>
                        <a:cs typeface="Times New Roman"/>
                      </a:endParaRPr>
                    </a:p>
                  </a:txBody>
                  <a:tcPr marL="68046" marR="68046" marT="0" marB="0" vert="vert270"/>
                </a:tc>
                <a:tc>
                  <a:txBody>
                    <a:bodyPr/>
                    <a:lstStyle/>
                    <a:p>
                      <a:pPr algn="ctr">
                        <a:lnSpc>
                          <a:spcPct val="115000"/>
                        </a:lnSpc>
                        <a:spcAft>
                          <a:spcPts val="1000"/>
                        </a:spcAft>
                      </a:pPr>
                      <a:r>
                        <a:rPr lang="tr-TR" sz="1100">
                          <a:effectLst/>
                        </a:rPr>
                        <a:t>TOPLAM</a:t>
                      </a:r>
                      <a:endParaRPr lang="tr-TR" sz="1100">
                        <a:effectLst/>
                        <a:latin typeface="Calibri"/>
                        <a:ea typeface="Times New Roman"/>
                        <a:cs typeface="Times New Roman"/>
                      </a:endParaRPr>
                    </a:p>
                  </a:txBody>
                  <a:tcPr marL="68046" marR="68046" marT="0" marB="0" vert="vert270" anchor="ctr"/>
                </a:tc>
                <a:tc>
                  <a:txBody>
                    <a:bodyPr/>
                    <a:lstStyle/>
                    <a:p>
                      <a:pPr>
                        <a:lnSpc>
                          <a:spcPct val="115000"/>
                        </a:lnSpc>
                        <a:spcAft>
                          <a:spcPts val="1000"/>
                        </a:spcAft>
                      </a:pPr>
                      <a:r>
                        <a:rPr lang="tr-TR" sz="1100">
                          <a:effectLst/>
                        </a:rPr>
                        <a:t> </a:t>
                      </a:r>
                      <a:endParaRPr lang="tr-TR" sz="1100">
                        <a:effectLst/>
                        <a:latin typeface="Calibri"/>
                        <a:ea typeface="Times New Roman"/>
                        <a:cs typeface="Times New Roman"/>
                      </a:endParaRPr>
                    </a:p>
                  </a:txBody>
                  <a:tcPr marL="0" marR="0" marT="0" marB="0" anchor="ctr"/>
                </a:tc>
                <a:extLst>
                  <a:ext uri="{0D108BD9-81ED-4DB2-BD59-A6C34878D82A}">
                    <a16:rowId xmlns:a16="http://schemas.microsoft.com/office/drawing/2014/main" val="10001"/>
                  </a:ext>
                </a:extLst>
              </a:tr>
              <a:tr h="459837">
                <a:tc>
                  <a:txBody>
                    <a:bodyPr/>
                    <a:lstStyle/>
                    <a:p>
                      <a:pPr>
                        <a:lnSpc>
                          <a:spcPct val="115000"/>
                        </a:lnSpc>
                        <a:spcAft>
                          <a:spcPts val="1000"/>
                        </a:spcAft>
                      </a:pPr>
                      <a:r>
                        <a:rPr lang="tr-TR" sz="1100">
                          <a:effectLst/>
                        </a:rPr>
                        <a:t>Erkek</a:t>
                      </a:r>
                      <a:endParaRPr lang="tr-TR" sz="110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latin typeface="+mn-lt"/>
                          <a:ea typeface="+mn-ea"/>
                          <a:cs typeface="+mn-cs"/>
                        </a:rPr>
                        <a:t>145</a:t>
                      </a: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latin typeface="+mn-lt"/>
                          <a:ea typeface="+mn-ea"/>
                          <a:cs typeface="+mn-cs"/>
                        </a:rPr>
                        <a:t>148</a:t>
                      </a: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latin typeface="Calibri"/>
                          <a:ea typeface="Times New Roman"/>
                          <a:cs typeface="Times New Roman"/>
                        </a:rPr>
                        <a:t>134</a:t>
                      </a:r>
                      <a:endParaRPr lang="tr-TR" sz="1100" dirty="0">
                        <a:effectLst/>
                        <a:latin typeface="Calibri"/>
                        <a:ea typeface="Times New Roman"/>
                        <a:cs typeface="Times New Roman"/>
                      </a:endParaRPr>
                    </a:p>
                  </a:txBody>
                  <a:tcPr marL="68046" marR="68046" marT="0" marB="0" anchor="ctr"/>
                </a:tc>
                <a:tc>
                  <a:txBody>
                    <a:bodyPr/>
                    <a:lstStyle/>
                    <a:p>
                      <a:pPr algn="ctr">
                        <a:lnSpc>
                          <a:spcPct val="115000"/>
                        </a:lnSpc>
                        <a:spcAft>
                          <a:spcPts val="1000"/>
                        </a:spcAft>
                      </a:pPr>
                      <a:r>
                        <a:rPr lang="tr-TR" sz="1100" dirty="0" smtClean="0">
                          <a:effectLst/>
                          <a:latin typeface="+mn-lt"/>
                          <a:ea typeface="+mn-ea"/>
                          <a:cs typeface="+mn-cs"/>
                        </a:rPr>
                        <a:t>160</a:t>
                      </a: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rPr>
                        <a:t>1</a:t>
                      </a:r>
                      <a:endParaRPr lang="tr-TR" sz="1100" dirty="0">
                        <a:effectLst/>
                        <a:latin typeface="Calibri"/>
                        <a:ea typeface="Times New Roman"/>
                        <a:cs typeface="Times New Roman"/>
                      </a:endParaRPr>
                    </a:p>
                  </a:txBody>
                  <a:tcPr marL="68046" marR="68046" marT="0" marB="0"/>
                </a:tc>
                <a:tc>
                  <a:txBody>
                    <a:bodyPr/>
                    <a:lstStyle/>
                    <a:p>
                      <a:pPr algn="r">
                        <a:lnSpc>
                          <a:spcPct val="115000"/>
                        </a:lnSpc>
                        <a:spcAft>
                          <a:spcPts val="1000"/>
                        </a:spcAft>
                      </a:pPr>
                      <a:r>
                        <a:rPr lang="tr-TR" sz="1100" dirty="0" smtClean="0">
                          <a:effectLst/>
                        </a:rPr>
                        <a:t>1</a:t>
                      </a:r>
                      <a:endParaRPr lang="tr-TR" sz="1100" dirty="0">
                        <a:effectLst/>
                        <a:latin typeface="Calibri"/>
                        <a:ea typeface="Times New Roman"/>
                        <a:cs typeface="Times New Roman"/>
                      </a:endParaRPr>
                    </a:p>
                  </a:txBody>
                  <a:tcPr marL="68046" marR="68046" marT="0" marB="0"/>
                </a:tc>
                <a:tc>
                  <a:txBody>
                    <a:bodyPr/>
                    <a:lstStyle/>
                    <a:p>
                      <a:pPr algn="r">
                        <a:lnSpc>
                          <a:spcPct val="115000"/>
                        </a:lnSpc>
                        <a:spcAft>
                          <a:spcPts val="1000"/>
                        </a:spcAft>
                      </a:pPr>
                      <a:r>
                        <a:rPr lang="tr-TR" sz="1100" dirty="0" smtClean="0">
                          <a:effectLst/>
                        </a:rPr>
                        <a:t>2</a:t>
                      </a:r>
                      <a:endParaRPr lang="tr-TR" sz="1100" dirty="0">
                        <a:effectLst/>
                        <a:latin typeface="Calibri"/>
                        <a:ea typeface="Times New Roman"/>
                        <a:cs typeface="Times New Roman"/>
                      </a:endParaRPr>
                    </a:p>
                  </a:txBody>
                  <a:tcPr marL="68046" marR="68046" marT="0" marB="0"/>
                </a:tc>
                <a:tc>
                  <a:txBody>
                    <a:bodyPr/>
                    <a:lstStyle/>
                    <a:p>
                      <a:pPr algn="r">
                        <a:lnSpc>
                          <a:spcPct val="115000"/>
                        </a:lnSpc>
                        <a:spcAft>
                          <a:spcPts val="1000"/>
                        </a:spcAft>
                      </a:pPr>
                      <a:r>
                        <a:rPr lang="tr-TR" sz="1100" dirty="0" smtClean="0">
                          <a:effectLst/>
                        </a:rPr>
                        <a:t>1</a:t>
                      </a:r>
                      <a:endParaRPr lang="tr-TR" sz="1100" dirty="0">
                        <a:effectLst/>
                        <a:latin typeface="Calibri"/>
                        <a:ea typeface="Times New Roman"/>
                        <a:cs typeface="Times New Roman"/>
                      </a:endParaRPr>
                    </a:p>
                  </a:txBody>
                  <a:tcPr marL="68046" marR="68046" marT="0" marB="0"/>
                </a:tc>
                <a:tc>
                  <a:txBody>
                    <a:bodyPr/>
                    <a:lstStyle/>
                    <a:p>
                      <a:pPr algn="r">
                        <a:lnSpc>
                          <a:spcPct val="115000"/>
                        </a:lnSpc>
                        <a:spcAft>
                          <a:spcPts val="1000"/>
                        </a:spcAft>
                      </a:pPr>
                      <a:r>
                        <a:rPr lang="tr-TR" sz="1100" dirty="0" smtClean="0">
                          <a:effectLst/>
                        </a:rPr>
                        <a:t>601</a:t>
                      </a:r>
                      <a:endParaRPr lang="tr-TR" sz="1100" dirty="0">
                        <a:effectLst/>
                        <a:latin typeface="Calibri"/>
                        <a:ea typeface="Times New Roman"/>
                        <a:cs typeface="Times New Roman"/>
                      </a:endParaRPr>
                    </a:p>
                  </a:txBody>
                  <a:tcPr marL="68046" marR="68046" marT="0" marB="0" anchor="ctr"/>
                </a:tc>
                <a:tc>
                  <a:txBody>
                    <a:bodyPr/>
                    <a:lstStyle/>
                    <a:p>
                      <a:pPr>
                        <a:lnSpc>
                          <a:spcPct val="115000"/>
                        </a:lnSpc>
                        <a:spcAft>
                          <a:spcPts val="1000"/>
                        </a:spcAft>
                      </a:pPr>
                      <a:r>
                        <a:rPr lang="tr-TR" sz="1100">
                          <a:effectLst/>
                        </a:rPr>
                        <a:t> </a:t>
                      </a:r>
                      <a:endParaRPr lang="tr-TR" sz="1100">
                        <a:effectLst/>
                        <a:latin typeface="Calibri"/>
                        <a:ea typeface="Times New Roman"/>
                        <a:cs typeface="Times New Roman"/>
                      </a:endParaRPr>
                    </a:p>
                  </a:txBody>
                  <a:tcPr marL="0" marR="0" marT="0" marB="0" anchor="ctr"/>
                </a:tc>
                <a:extLst>
                  <a:ext uri="{0D108BD9-81ED-4DB2-BD59-A6C34878D82A}">
                    <a16:rowId xmlns:a16="http://schemas.microsoft.com/office/drawing/2014/main" val="10002"/>
                  </a:ext>
                </a:extLst>
              </a:tr>
              <a:tr h="354095">
                <a:tc>
                  <a:txBody>
                    <a:bodyPr/>
                    <a:lstStyle/>
                    <a:p>
                      <a:pPr>
                        <a:lnSpc>
                          <a:spcPct val="115000"/>
                        </a:lnSpc>
                        <a:spcAft>
                          <a:spcPts val="1000"/>
                        </a:spcAft>
                      </a:pPr>
                      <a:r>
                        <a:rPr lang="tr-TR" sz="1100">
                          <a:effectLst/>
                        </a:rPr>
                        <a:t>Kız</a:t>
                      </a:r>
                      <a:endParaRPr lang="tr-TR" sz="110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latin typeface="+mn-lt"/>
                          <a:ea typeface="+mn-ea"/>
                          <a:cs typeface="+mn-cs"/>
                        </a:rPr>
                        <a:t>172</a:t>
                      </a: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latin typeface="Calibri"/>
                          <a:ea typeface="Times New Roman"/>
                          <a:cs typeface="Times New Roman"/>
                        </a:rPr>
                        <a:t>138</a:t>
                      </a: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latin typeface="Calibri"/>
                          <a:ea typeface="Times New Roman"/>
                          <a:cs typeface="Times New Roman"/>
                        </a:rPr>
                        <a:t>129</a:t>
                      </a:r>
                      <a:endParaRPr lang="tr-TR" sz="1100" dirty="0">
                        <a:effectLst/>
                        <a:latin typeface="Calibri"/>
                        <a:ea typeface="Times New Roman"/>
                        <a:cs typeface="Times New Roman"/>
                      </a:endParaRPr>
                    </a:p>
                  </a:txBody>
                  <a:tcPr marL="68046" marR="68046" marT="0" marB="0" anchor="ctr"/>
                </a:tc>
                <a:tc>
                  <a:txBody>
                    <a:bodyPr/>
                    <a:lstStyle/>
                    <a:p>
                      <a:pPr algn="ctr">
                        <a:lnSpc>
                          <a:spcPct val="115000"/>
                        </a:lnSpc>
                        <a:spcAft>
                          <a:spcPts val="1000"/>
                        </a:spcAft>
                      </a:pPr>
                      <a:r>
                        <a:rPr lang="tr-TR" sz="1100" dirty="0" smtClean="0">
                          <a:effectLst/>
                          <a:latin typeface="Calibri"/>
                          <a:ea typeface="Times New Roman"/>
                          <a:cs typeface="Times New Roman"/>
                        </a:rPr>
                        <a:t>129</a:t>
                      </a: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rPr>
                        <a:t>1</a:t>
                      </a:r>
                      <a:endParaRPr lang="tr-TR" sz="1100" dirty="0">
                        <a:effectLst/>
                        <a:latin typeface="Calibri"/>
                        <a:ea typeface="Times New Roman"/>
                        <a:cs typeface="Times New Roman"/>
                      </a:endParaRPr>
                    </a:p>
                  </a:txBody>
                  <a:tcPr marL="68046" marR="68046" marT="0" marB="0"/>
                </a:tc>
                <a:tc>
                  <a:txBody>
                    <a:bodyPr/>
                    <a:lstStyle/>
                    <a:p>
                      <a:pPr algn="r">
                        <a:lnSpc>
                          <a:spcPct val="115000"/>
                        </a:lnSpc>
                        <a:spcAft>
                          <a:spcPts val="1000"/>
                        </a:spcAft>
                      </a:pPr>
                      <a:r>
                        <a:rPr lang="tr-TR" sz="1100" dirty="0" smtClean="0">
                          <a:effectLst/>
                        </a:rPr>
                        <a:t>3</a:t>
                      </a:r>
                      <a:endParaRPr lang="tr-TR" sz="1100" dirty="0">
                        <a:effectLst/>
                        <a:latin typeface="Calibri"/>
                        <a:ea typeface="Times New Roman"/>
                        <a:cs typeface="Times New Roman"/>
                      </a:endParaRPr>
                    </a:p>
                  </a:txBody>
                  <a:tcPr marL="68046" marR="68046" marT="0" marB="0"/>
                </a:tc>
                <a:tc>
                  <a:txBody>
                    <a:bodyPr/>
                    <a:lstStyle/>
                    <a:p>
                      <a:pPr algn="r">
                        <a:lnSpc>
                          <a:spcPct val="115000"/>
                        </a:lnSpc>
                        <a:spcAft>
                          <a:spcPts val="1000"/>
                        </a:spcAft>
                      </a:pPr>
                      <a:r>
                        <a:rPr lang="tr-TR" sz="1100" dirty="0" smtClean="0">
                          <a:effectLst/>
                        </a:rPr>
                        <a:t>0</a:t>
                      </a:r>
                      <a:endParaRPr lang="tr-TR" sz="1100" dirty="0">
                        <a:effectLst/>
                        <a:latin typeface="Calibri"/>
                        <a:ea typeface="Times New Roman"/>
                        <a:cs typeface="Times New Roman"/>
                      </a:endParaRPr>
                    </a:p>
                  </a:txBody>
                  <a:tcPr marL="68046" marR="68046" marT="0" marB="0"/>
                </a:tc>
                <a:tc>
                  <a:txBody>
                    <a:bodyPr/>
                    <a:lstStyle/>
                    <a:p>
                      <a:pPr algn="r">
                        <a:lnSpc>
                          <a:spcPct val="115000"/>
                        </a:lnSpc>
                        <a:spcAft>
                          <a:spcPts val="1000"/>
                        </a:spcAft>
                      </a:pPr>
                      <a:r>
                        <a:rPr lang="tr-TR" sz="1100" dirty="0" smtClean="0">
                          <a:effectLst/>
                        </a:rPr>
                        <a:t>2</a:t>
                      </a:r>
                      <a:endParaRPr lang="tr-TR" sz="1100" dirty="0">
                        <a:effectLst/>
                        <a:latin typeface="Calibri"/>
                        <a:ea typeface="Times New Roman"/>
                        <a:cs typeface="Times New Roman"/>
                      </a:endParaRPr>
                    </a:p>
                  </a:txBody>
                  <a:tcPr marL="68046" marR="68046" marT="0" marB="0"/>
                </a:tc>
                <a:tc>
                  <a:txBody>
                    <a:bodyPr/>
                    <a:lstStyle/>
                    <a:p>
                      <a:pPr algn="r">
                        <a:lnSpc>
                          <a:spcPct val="115000"/>
                        </a:lnSpc>
                        <a:spcAft>
                          <a:spcPts val="1000"/>
                        </a:spcAft>
                      </a:pPr>
                      <a:r>
                        <a:rPr lang="tr-TR" sz="1100" dirty="0" smtClean="0">
                          <a:effectLst/>
                        </a:rPr>
                        <a:t>579</a:t>
                      </a:r>
                      <a:endParaRPr lang="tr-TR" sz="1100" dirty="0">
                        <a:effectLst/>
                        <a:latin typeface="Calibri"/>
                        <a:ea typeface="Times New Roman"/>
                        <a:cs typeface="Times New Roman"/>
                      </a:endParaRPr>
                    </a:p>
                  </a:txBody>
                  <a:tcPr marL="68046" marR="68046" marT="0" marB="0" anchor="ctr"/>
                </a:tc>
                <a:tc>
                  <a:txBody>
                    <a:bodyPr/>
                    <a:lstStyle/>
                    <a:p>
                      <a:pPr>
                        <a:lnSpc>
                          <a:spcPct val="115000"/>
                        </a:lnSpc>
                        <a:spcAft>
                          <a:spcPts val="1000"/>
                        </a:spcAft>
                      </a:pPr>
                      <a:r>
                        <a:rPr lang="tr-TR" sz="1100">
                          <a:effectLst/>
                        </a:rPr>
                        <a:t> </a:t>
                      </a:r>
                      <a:endParaRPr lang="tr-TR" sz="1100">
                        <a:effectLst/>
                        <a:latin typeface="Calibri"/>
                        <a:ea typeface="Times New Roman"/>
                        <a:cs typeface="Times New Roman"/>
                      </a:endParaRPr>
                    </a:p>
                  </a:txBody>
                  <a:tcPr marL="0" marR="0" marT="0" marB="0" anchor="ctr"/>
                </a:tc>
                <a:extLst>
                  <a:ext uri="{0D108BD9-81ED-4DB2-BD59-A6C34878D82A}">
                    <a16:rowId xmlns:a16="http://schemas.microsoft.com/office/drawing/2014/main" val="10003"/>
                  </a:ext>
                </a:extLst>
              </a:tr>
              <a:tr h="365985">
                <a:tc>
                  <a:txBody>
                    <a:bodyPr/>
                    <a:lstStyle/>
                    <a:p>
                      <a:pPr>
                        <a:lnSpc>
                          <a:spcPct val="115000"/>
                        </a:lnSpc>
                        <a:spcAft>
                          <a:spcPts val="1000"/>
                        </a:spcAft>
                      </a:pPr>
                      <a:r>
                        <a:rPr lang="tr-TR" sz="1100">
                          <a:effectLst/>
                        </a:rPr>
                        <a:t>Toplam</a:t>
                      </a:r>
                      <a:endParaRPr lang="tr-TR" sz="110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rPr>
                        <a:t>317</a:t>
                      </a: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rPr>
                        <a:t>286</a:t>
                      </a: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latin typeface="+mn-lt"/>
                          <a:ea typeface="+mn-ea"/>
                          <a:cs typeface="+mn-cs"/>
                        </a:rPr>
                        <a:t>263</a:t>
                      </a:r>
                      <a:endParaRPr lang="tr-TR" sz="1100" dirty="0">
                        <a:effectLst/>
                        <a:latin typeface="Calibri"/>
                        <a:ea typeface="Times New Roman"/>
                        <a:cs typeface="Times New Roman"/>
                      </a:endParaRPr>
                    </a:p>
                  </a:txBody>
                  <a:tcPr marL="68046" marR="68046" marT="0" marB="0" anchor="ctr"/>
                </a:tc>
                <a:tc>
                  <a:txBody>
                    <a:bodyPr/>
                    <a:lstStyle/>
                    <a:p>
                      <a:pPr algn="ctr">
                        <a:lnSpc>
                          <a:spcPct val="115000"/>
                        </a:lnSpc>
                        <a:spcAft>
                          <a:spcPts val="1000"/>
                        </a:spcAft>
                      </a:pPr>
                      <a:r>
                        <a:rPr lang="tr-TR" sz="1100" dirty="0" smtClean="0">
                          <a:effectLst/>
                        </a:rPr>
                        <a:t>289</a:t>
                      </a: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rPr>
                        <a:t>2</a:t>
                      </a:r>
                      <a:endParaRPr lang="tr-TR" sz="1100" dirty="0">
                        <a:effectLst/>
                        <a:latin typeface="Calibri"/>
                        <a:ea typeface="Times New Roman"/>
                        <a:cs typeface="Times New Roman"/>
                      </a:endParaRPr>
                    </a:p>
                  </a:txBody>
                  <a:tcPr marL="68046" marR="68046" marT="0" marB="0"/>
                </a:tc>
                <a:tc>
                  <a:txBody>
                    <a:bodyPr/>
                    <a:lstStyle/>
                    <a:p>
                      <a:pPr algn="r">
                        <a:lnSpc>
                          <a:spcPct val="115000"/>
                        </a:lnSpc>
                        <a:spcAft>
                          <a:spcPts val="1000"/>
                        </a:spcAft>
                      </a:pPr>
                      <a:r>
                        <a:rPr lang="tr-TR" sz="1100" dirty="0" smtClean="0">
                          <a:effectLst/>
                        </a:rPr>
                        <a:t>4</a:t>
                      </a:r>
                      <a:endParaRPr lang="tr-TR" sz="1100" dirty="0">
                        <a:effectLst/>
                        <a:latin typeface="Calibri"/>
                        <a:ea typeface="Times New Roman"/>
                        <a:cs typeface="Times New Roman"/>
                      </a:endParaRPr>
                    </a:p>
                  </a:txBody>
                  <a:tcPr marL="68046" marR="68046" marT="0" marB="0"/>
                </a:tc>
                <a:tc>
                  <a:txBody>
                    <a:bodyPr/>
                    <a:lstStyle/>
                    <a:p>
                      <a:pPr algn="r">
                        <a:lnSpc>
                          <a:spcPct val="115000"/>
                        </a:lnSpc>
                        <a:spcAft>
                          <a:spcPts val="1000"/>
                        </a:spcAft>
                      </a:pPr>
                      <a:r>
                        <a:rPr lang="tr-TR" sz="1100" dirty="0" smtClean="0">
                          <a:effectLst/>
                        </a:rPr>
                        <a:t>2</a:t>
                      </a:r>
                      <a:endParaRPr lang="tr-TR" sz="1100" dirty="0">
                        <a:effectLst/>
                        <a:latin typeface="Calibri"/>
                        <a:ea typeface="Times New Roman"/>
                        <a:cs typeface="Times New Roman"/>
                      </a:endParaRPr>
                    </a:p>
                  </a:txBody>
                  <a:tcPr marL="68046" marR="68046" marT="0" marB="0"/>
                </a:tc>
                <a:tc>
                  <a:txBody>
                    <a:bodyPr/>
                    <a:lstStyle/>
                    <a:p>
                      <a:pPr algn="r">
                        <a:lnSpc>
                          <a:spcPct val="115000"/>
                        </a:lnSpc>
                        <a:spcAft>
                          <a:spcPts val="1000"/>
                        </a:spcAft>
                      </a:pPr>
                      <a:r>
                        <a:rPr lang="tr-TR" sz="1100" dirty="0" smtClean="0">
                          <a:effectLst/>
                        </a:rPr>
                        <a:t>3</a:t>
                      </a:r>
                      <a:endParaRPr lang="tr-TR" sz="1100" dirty="0">
                        <a:effectLst/>
                        <a:latin typeface="Calibri"/>
                        <a:ea typeface="Times New Roman"/>
                        <a:cs typeface="Times New Roman"/>
                      </a:endParaRPr>
                    </a:p>
                  </a:txBody>
                  <a:tcPr marL="68046" marR="68046" marT="0" marB="0"/>
                </a:tc>
                <a:tc>
                  <a:txBody>
                    <a:bodyPr/>
                    <a:lstStyle/>
                    <a:p>
                      <a:pPr algn="r">
                        <a:lnSpc>
                          <a:spcPct val="115000"/>
                        </a:lnSpc>
                        <a:spcAft>
                          <a:spcPts val="1000"/>
                        </a:spcAft>
                      </a:pPr>
                      <a:r>
                        <a:rPr lang="tr-TR" sz="1100" dirty="0" smtClean="0">
                          <a:effectLst/>
                        </a:rPr>
                        <a:t>1180</a:t>
                      </a:r>
                      <a:endParaRPr lang="tr-TR" sz="1100" dirty="0">
                        <a:effectLst/>
                        <a:latin typeface="Calibri"/>
                        <a:ea typeface="Times New Roman"/>
                        <a:cs typeface="Times New Roman"/>
                      </a:endParaRPr>
                    </a:p>
                  </a:txBody>
                  <a:tcPr marL="68046" marR="68046" marT="0" marB="0" anchor="ctr"/>
                </a:tc>
                <a:tc>
                  <a:txBody>
                    <a:bodyPr/>
                    <a:lstStyle/>
                    <a:p>
                      <a:pPr>
                        <a:lnSpc>
                          <a:spcPct val="115000"/>
                        </a:lnSpc>
                        <a:spcAft>
                          <a:spcPts val="1000"/>
                        </a:spcAft>
                      </a:pPr>
                      <a:r>
                        <a:rPr lang="tr-TR" sz="1100">
                          <a:effectLst/>
                        </a:rPr>
                        <a:t> </a:t>
                      </a:r>
                      <a:endParaRPr lang="tr-TR" sz="1100">
                        <a:effectLst/>
                        <a:latin typeface="Calibri"/>
                        <a:ea typeface="Times New Roman"/>
                        <a:cs typeface="Times New Roman"/>
                      </a:endParaRPr>
                    </a:p>
                  </a:txBody>
                  <a:tcPr marL="0" marR="0" marT="0" marB="0" anchor="ctr"/>
                </a:tc>
                <a:extLst>
                  <a:ext uri="{0D108BD9-81ED-4DB2-BD59-A6C34878D82A}">
                    <a16:rowId xmlns:a16="http://schemas.microsoft.com/office/drawing/2014/main" val="10004"/>
                  </a:ext>
                </a:extLst>
              </a:tr>
              <a:tr h="837713">
                <a:tc>
                  <a:txBody>
                    <a:bodyPr/>
                    <a:lstStyle/>
                    <a:p>
                      <a:pPr>
                        <a:lnSpc>
                          <a:spcPct val="115000"/>
                        </a:lnSpc>
                        <a:spcAft>
                          <a:spcPts val="1000"/>
                        </a:spcAft>
                      </a:pPr>
                      <a:r>
                        <a:rPr lang="tr-TR" sz="1100">
                          <a:effectLst/>
                        </a:rPr>
                        <a:t>Şube Sayısı</a:t>
                      </a:r>
                      <a:endParaRPr lang="tr-TR" sz="110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latin typeface="Calibri"/>
                          <a:ea typeface="Times New Roman"/>
                          <a:cs typeface="Times New Roman"/>
                        </a:rPr>
                        <a:t>8</a:t>
                      </a: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latin typeface="Calibri"/>
                          <a:ea typeface="Times New Roman"/>
                          <a:cs typeface="Times New Roman"/>
                        </a:rPr>
                        <a:t>8</a:t>
                      </a: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latin typeface="+mn-lt"/>
                          <a:ea typeface="+mn-ea"/>
                          <a:cs typeface="+mn-cs"/>
                        </a:rPr>
                        <a:t>8</a:t>
                      </a:r>
                      <a:endParaRPr lang="tr-TR" sz="1100" dirty="0">
                        <a:effectLst/>
                        <a:latin typeface="Calibri"/>
                        <a:ea typeface="Times New Roman"/>
                        <a:cs typeface="Times New Roman"/>
                      </a:endParaRPr>
                    </a:p>
                  </a:txBody>
                  <a:tcPr marL="68046" marR="68046" marT="0" marB="0" anchor="ctr"/>
                </a:tc>
                <a:tc>
                  <a:txBody>
                    <a:bodyPr/>
                    <a:lstStyle/>
                    <a:p>
                      <a:pPr algn="r">
                        <a:lnSpc>
                          <a:spcPct val="115000"/>
                        </a:lnSpc>
                        <a:spcAft>
                          <a:spcPts val="1000"/>
                        </a:spcAft>
                      </a:pPr>
                      <a:r>
                        <a:rPr lang="tr-TR" sz="1100" dirty="0" smtClean="0">
                          <a:effectLst/>
                          <a:latin typeface="Calibri"/>
                          <a:ea typeface="Times New Roman"/>
                          <a:cs typeface="Times New Roman"/>
                        </a:rPr>
                        <a:t>8</a:t>
                      </a:r>
                      <a:endParaRPr lang="tr-TR" sz="1100" dirty="0">
                        <a:effectLst/>
                        <a:latin typeface="Calibri"/>
                        <a:ea typeface="Times New Roman"/>
                        <a:cs typeface="Times New Roman"/>
                      </a:endParaRPr>
                    </a:p>
                  </a:txBody>
                  <a:tcPr marL="68046" marR="68046" marT="0" marB="0" anchor="ctr"/>
                </a:tc>
                <a:tc gridSpan="4">
                  <a:txBody>
                    <a:bodyPr/>
                    <a:lstStyle/>
                    <a:p>
                      <a:pPr algn="ctr">
                        <a:lnSpc>
                          <a:spcPct val="115000"/>
                        </a:lnSpc>
                        <a:spcAft>
                          <a:spcPts val="1000"/>
                        </a:spcAft>
                      </a:pPr>
                      <a:r>
                        <a:rPr lang="tr-TR" sz="1100" dirty="0" smtClean="0">
                          <a:effectLst/>
                        </a:rPr>
                        <a:t>2</a:t>
                      </a:r>
                      <a:endParaRPr lang="tr-TR" sz="1100" dirty="0">
                        <a:effectLst/>
                        <a:latin typeface="Calibri"/>
                        <a:ea typeface="Times New Roman"/>
                        <a:cs typeface="Times New Roman"/>
                      </a:endParaRPr>
                    </a:p>
                  </a:txBody>
                  <a:tcPr marL="68046" marR="68046" marT="0" marB="0" anchor="ct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r">
                        <a:lnSpc>
                          <a:spcPct val="115000"/>
                        </a:lnSpc>
                        <a:spcAft>
                          <a:spcPts val="1000"/>
                        </a:spcAft>
                      </a:pPr>
                      <a:r>
                        <a:rPr lang="tr-TR" sz="1100" dirty="0" smtClean="0">
                          <a:effectLst/>
                        </a:rPr>
                        <a:t>34</a:t>
                      </a:r>
                      <a:endParaRPr lang="tr-TR" sz="1100" dirty="0">
                        <a:effectLst/>
                        <a:latin typeface="Calibri"/>
                        <a:ea typeface="Times New Roman"/>
                        <a:cs typeface="Times New Roman"/>
                      </a:endParaRPr>
                    </a:p>
                  </a:txBody>
                  <a:tcPr marL="68046" marR="68046" marT="0" marB="0" anchor="ctr"/>
                </a:tc>
                <a:tc>
                  <a:txBody>
                    <a:bodyPr/>
                    <a:lstStyle/>
                    <a:p>
                      <a:pPr>
                        <a:lnSpc>
                          <a:spcPct val="115000"/>
                        </a:lnSpc>
                        <a:spcAft>
                          <a:spcPts val="1000"/>
                        </a:spcAft>
                      </a:pPr>
                      <a:r>
                        <a:rPr lang="tr-TR" sz="1100" dirty="0">
                          <a:effectLst/>
                        </a:rPr>
                        <a:t> </a:t>
                      </a:r>
                      <a:endParaRPr lang="tr-TR" sz="1100" dirty="0">
                        <a:effectLst/>
                        <a:latin typeface="Calibri"/>
                        <a:ea typeface="Times New Roman"/>
                        <a:cs typeface="Times New Roman"/>
                      </a:endParaRPr>
                    </a:p>
                  </a:txBody>
                  <a:tcPr marL="0" marR="0" marT="0" marB="0" anchor="ct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80231" y="234132"/>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6" name="Rectangle 1"/>
          <p:cNvSpPr>
            <a:spLocks noChangeArrowheads="1"/>
          </p:cNvSpPr>
          <p:nvPr/>
        </p:nvSpPr>
        <p:spPr bwMode="auto">
          <a:xfrm>
            <a:off x="620929" y="2283751"/>
            <a:ext cx="6406377" cy="1600438"/>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49580" algn="l" defTabSz="914400" rtl="0" eaLnBrk="0" fontAlgn="base" latinLnBrk="0" hangingPunct="0">
              <a:lnSpc>
                <a:spcPct val="100000"/>
              </a:lnSpc>
              <a:spcBef>
                <a:spcPct val="0"/>
              </a:spcBef>
              <a:spcAft>
                <a:spcPct val="0"/>
              </a:spcAft>
              <a:buClrTx/>
              <a:buSzTx/>
              <a:buFontTx/>
              <a:buNone/>
              <a:tabLst>
                <a:tab pos="942975" algn="l"/>
              </a:tabLst>
            </a:pPr>
            <a:r>
              <a:rPr kumimoji="0" lang="tr-TR" sz="1400" b="1"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A-OKULUN SORUNLARI</a:t>
            </a:r>
            <a:r>
              <a:rPr kumimoji="0" lang="tr-TR" sz="1400" b="0"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  :</a:t>
            </a:r>
          </a:p>
          <a:p>
            <a:pPr marL="0" marR="0" lvl="0" indent="449580" algn="l" defTabSz="914400" rtl="0" eaLnBrk="0" fontAlgn="base" latinLnBrk="0" hangingPunct="0">
              <a:lnSpc>
                <a:spcPct val="100000"/>
              </a:lnSpc>
              <a:spcBef>
                <a:spcPct val="0"/>
              </a:spcBef>
              <a:spcAft>
                <a:spcPct val="0"/>
              </a:spcAft>
              <a:buClrTx/>
              <a:buSzTx/>
              <a:buFontTx/>
              <a:buNone/>
              <a:tabLst>
                <a:tab pos="942975" algn="l"/>
              </a:tabLst>
            </a:pPr>
            <a:endParaRPr lang="tr-TR" sz="1400" dirty="0" smtClean="0">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tabLst>
                <a:tab pos="942975" algn="l"/>
              </a:tabLst>
            </a:pPr>
            <a:endParaRPr kumimoji="0" lang="tr-TR" sz="1400" i="0" u="none" strike="noStrike" cap="none" normalizeH="0" dirty="0" smtClean="0">
              <a:ln>
                <a:noFill/>
              </a:ln>
              <a:effectLst/>
              <a:latin typeface="Verdana" panose="020B0604030504040204" pitchFamily="34" charset="0"/>
              <a:ea typeface="Verdana" panose="020B0604030504040204" pitchFamily="34" charset="0"/>
              <a:cs typeface="Verdana" panose="020B0604030504040204" pitchFamily="34" charset="0"/>
            </a:endParaRPr>
          </a:p>
          <a:p>
            <a:pPr lvl="1"/>
            <a:r>
              <a:rPr lang="tr-TR" sz="1400" dirty="0" smtClean="0"/>
              <a:t>Okulumuzun 2024-2025 Eğitim Öğretim yılı baz alındığında çok önemli sorunu bulunmamaktadır.</a:t>
            </a:r>
          </a:p>
          <a:p>
            <a:pPr lvl="1"/>
            <a:r>
              <a:rPr lang="tr-TR" sz="1400" dirty="0" smtClean="0"/>
              <a:t>Okulumuzun en önemli sorunu hizmetli ve güvenlik  eksikliğidir.</a:t>
            </a:r>
          </a:p>
          <a:p>
            <a:pPr lvl="1"/>
            <a:r>
              <a:rPr lang="tr-TR" sz="1400" dirty="0" smtClean="0"/>
              <a:t> </a:t>
            </a:r>
            <a:endParaRPr lang="tr-TR" sz="1400" dirty="0"/>
          </a:p>
        </p:txBody>
      </p:sp>
      <p:sp>
        <p:nvSpPr>
          <p:cNvPr id="2" name="Dikdörtgen 1"/>
          <p:cNvSpPr/>
          <p:nvPr/>
        </p:nvSpPr>
        <p:spPr>
          <a:xfrm>
            <a:off x="3092956" y="636562"/>
            <a:ext cx="146232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 BÖLÜM</a:t>
            </a:r>
            <a:endParaRPr lang="tr-TR"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247" y="5562724"/>
            <a:ext cx="3348584" cy="2016224"/>
          </a:xfrm>
          <a:prstGeom prst="rect">
            <a:avLst/>
          </a:prstGeom>
          <a:ln w="28575">
            <a:solidFill>
              <a:schemeClr val="accent6"/>
            </a:solidFill>
          </a:ln>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6902" y="7962989"/>
            <a:ext cx="3083069" cy="1791358"/>
          </a:xfrm>
          <a:prstGeom prst="rect">
            <a:avLst/>
          </a:prstGeom>
          <a:ln w="28575">
            <a:solidFill>
              <a:schemeClr val="accent6"/>
            </a:solidFill>
          </a:ln>
        </p:spPr>
      </p:pic>
      <p:sp>
        <p:nvSpPr>
          <p:cNvPr id="10" name="Dikdörtgen 9"/>
          <p:cNvSpPr/>
          <p:nvPr/>
        </p:nvSpPr>
        <p:spPr>
          <a:xfrm>
            <a:off x="955113" y="4986660"/>
            <a:ext cx="5651035" cy="461665"/>
          </a:xfrm>
          <a:prstGeom prst="rect">
            <a:avLst/>
          </a:prstGeom>
          <a:noFill/>
        </p:spPr>
        <p:txBody>
          <a:bodyPr wrap="none" lIns="91440" tIns="45720" rIns="91440" bIns="45720">
            <a:spAutoFit/>
          </a:bodyPr>
          <a:lstStyle/>
          <a:p>
            <a:pPr algn="ctr"/>
            <a:r>
              <a:rPr lang="tr-T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Çok Amaçlı Salonun Yeniden Düzenlenmesi</a:t>
            </a:r>
            <a:endParaRPr lang="tr-TR"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Metin kutusu 11"/>
          <p:cNvSpPr txBox="1"/>
          <p:nvPr/>
        </p:nvSpPr>
        <p:spPr>
          <a:xfrm>
            <a:off x="396255" y="450156"/>
            <a:ext cx="504056" cy="400110"/>
          </a:xfrm>
          <a:prstGeom prst="rect">
            <a:avLst/>
          </a:prstGeom>
          <a:noFill/>
        </p:spPr>
        <p:txBody>
          <a:bodyPr wrap="square" rtlCol="0">
            <a:spAutoFit/>
          </a:bodyPr>
          <a:lstStyle/>
          <a:p>
            <a:r>
              <a:rPr lang="tr-TR" b="1" dirty="0" smtClean="0">
                <a:solidFill>
                  <a:schemeClr val="bg1"/>
                </a:solidFill>
              </a:rPr>
              <a:t>29</a:t>
            </a:r>
            <a:endParaRPr lang="tr-TR" b="1" dirty="0">
              <a:solidFill>
                <a:schemeClr val="bg1"/>
              </a:solidFill>
            </a:endParaRPr>
          </a:p>
        </p:txBody>
      </p:sp>
      <p:pic>
        <p:nvPicPr>
          <p:cNvPr id="3" name="Resim 2"/>
          <p:cNvPicPr>
            <a:picLocks noChangeAspect="1"/>
          </p:cNvPicPr>
          <p:nvPr/>
        </p:nvPicPr>
        <p:blipFill rotWithShape="1">
          <a:blip r:embed="rId5" cstate="print">
            <a:extLst>
              <a:ext uri="{28A0092B-C50C-407E-A947-70E740481C1C}">
                <a14:useLocalDpi xmlns:a14="http://schemas.microsoft.com/office/drawing/2010/main" val="0"/>
              </a:ext>
            </a:extLst>
          </a:blip>
          <a:srcRect t="26713" b="10474"/>
          <a:stretch>
            <a:fillRect/>
          </a:stretch>
        </p:blipFill>
        <p:spPr>
          <a:xfrm>
            <a:off x="411486" y="8050647"/>
            <a:ext cx="3096344" cy="1703700"/>
          </a:xfrm>
          <a:prstGeom prst="rect">
            <a:avLst/>
          </a:prstGeom>
          <a:ln w="28575">
            <a:solidFill>
              <a:schemeClr val="accent6"/>
            </a:solidFill>
          </a:ln>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5914" y="5565710"/>
            <a:ext cx="3203188" cy="201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PLANLAMALAR</a:t>
            </a:r>
            <a:endParaRPr lang="tr-TR" dirty="0"/>
          </a:p>
        </p:txBody>
      </p:sp>
      <p:sp>
        <p:nvSpPr>
          <p:cNvPr id="3" name="İçerik Yer Tutucusu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r>
              <a:rPr lang="tr-TR" sz="2800" dirty="0" smtClean="0">
                <a:solidFill>
                  <a:schemeClr val="accent6">
                    <a:lumMod val="75000"/>
                  </a:schemeClr>
                </a:solidFill>
              </a:rPr>
              <a:t>OKULUMUZDA YAPILMASI PLANLANANLAR</a:t>
            </a:r>
          </a:p>
          <a:p>
            <a:r>
              <a:rPr lang="tr-TR" sz="1800" dirty="0" smtClean="0">
                <a:solidFill>
                  <a:schemeClr val="accent5">
                    <a:lumMod val="75000"/>
                  </a:schemeClr>
                </a:solidFill>
              </a:rPr>
              <a:t>A)Sohbet Köşeleri artırılacak</a:t>
            </a:r>
          </a:p>
          <a:p>
            <a:r>
              <a:rPr lang="tr-TR" sz="1800" dirty="0" smtClean="0">
                <a:solidFill>
                  <a:schemeClr val="accent5">
                    <a:lumMod val="75000"/>
                  </a:schemeClr>
                </a:solidFill>
              </a:rPr>
              <a:t>B)Tasarım Beceri atölyelerinin içerikleri zenginleştirilecek</a:t>
            </a:r>
          </a:p>
          <a:p>
            <a:r>
              <a:rPr lang="tr-TR" sz="1800" dirty="0" smtClean="0">
                <a:solidFill>
                  <a:schemeClr val="accent5">
                    <a:lumMod val="75000"/>
                  </a:schemeClr>
                </a:solidFill>
              </a:rPr>
              <a:t>C)Askıda Kitap Projesi</a:t>
            </a:r>
          </a:p>
          <a:p>
            <a:r>
              <a:rPr lang="tr-TR" sz="1800" dirty="0" smtClean="0">
                <a:solidFill>
                  <a:schemeClr val="accent5">
                    <a:lumMod val="75000"/>
                  </a:schemeClr>
                </a:solidFill>
              </a:rPr>
              <a:t>D-E-</a:t>
            </a:r>
            <a:r>
              <a:rPr lang="tr-TR" sz="1800" dirty="0" err="1" smtClean="0">
                <a:solidFill>
                  <a:schemeClr val="accent5">
                    <a:lumMod val="75000"/>
                  </a:schemeClr>
                </a:solidFill>
              </a:rPr>
              <a:t>twinning</a:t>
            </a:r>
            <a:r>
              <a:rPr lang="tr-TR" sz="1800" dirty="0" smtClean="0">
                <a:solidFill>
                  <a:schemeClr val="accent5">
                    <a:lumMod val="75000"/>
                  </a:schemeClr>
                </a:solidFill>
              </a:rPr>
              <a:t>, </a:t>
            </a:r>
            <a:r>
              <a:rPr lang="tr-TR" sz="1800" dirty="0" err="1" smtClean="0">
                <a:solidFill>
                  <a:schemeClr val="accent5">
                    <a:lumMod val="75000"/>
                  </a:schemeClr>
                </a:solidFill>
              </a:rPr>
              <a:t>Teknofest</a:t>
            </a:r>
            <a:r>
              <a:rPr lang="tr-TR" sz="1800" dirty="0" smtClean="0">
                <a:solidFill>
                  <a:schemeClr val="accent5">
                    <a:lumMod val="75000"/>
                  </a:schemeClr>
                </a:solidFill>
              </a:rPr>
              <a:t>  </a:t>
            </a:r>
            <a:r>
              <a:rPr lang="tr-TR" sz="1800" dirty="0">
                <a:solidFill>
                  <a:schemeClr val="accent5">
                    <a:lumMod val="75000"/>
                  </a:schemeClr>
                </a:solidFill>
              </a:rPr>
              <a:t>ve AB </a:t>
            </a:r>
            <a:r>
              <a:rPr lang="tr-TR" sz="1800" dirty="0" err="1">
                <a:solidFill>
                  <a:schemeClr val="accent5">
                    <a:lumMod val="75000"/>
                  </a:schemeClr>
                </a:solidFill>
              </a:rPr>
              <a:t>Erasmus</a:t>
            </a:r>
            <a:r>
              <a:rPr lang="tr-TR" sz="1800" dirty="0">
                <a:solidFill>
                  <a:schemeClr val="accent5">
                    <a:lumMod val="75000"/>
                  </a:schemeClr>
                </a:solidFill>
              </a:rPr>
              <a:t> projeleri başvurularını artırmak</a:t>
            </a:r>
          </a:p>
          <a:p>
            <a:r>
              <a:rPr lang="tr-TR" sz="1800" dirty="0" smtClean="0">
                <a:solidFill>
                  <a:schemeClr val="accent5">
                    <a:lumMod val="75000"/>
                  </a:schemeClr>
                </a:solidFill>
              </a:rPr>
              <a:t>E-Öğrencilerin </a:t>
            </a:r>
            <a:r>
              <a:rPr lang="tr-TR" sz="1800" dirty="0">
                <a:solidFill>
                  <a:schemeClr val="accent5">
                    <a:lumMod val="75000"/>
                  </a:schemeClr>
                </a:solidFill>
              </a:rPr>
              <a:t>Kitap okuma davranışını geliştirmek için projeler </a:t>
            </a:r>
            <a:r>
              <a:rPr lang="tr-TR" sz="1800" dirty="0" smtClean="0">
                <a:solidFill>
                  <a:schemeClr val="accent5">
                    <a:lumMod val="75000"/>
                  </a:schemeClr>
                </a:solidFill>
              </a:rPr>
              <a:t>geliştirmek</a:t>
            </a:r>
            <a:r>
              <a:rPr lang="tr-TR" sz="1800" dirty="0">
                <a:solidFill>
                  <a:schemeClr val="accent5">
                    <a:lumMod val="75000"/>
                  </a:schemeClr>
                </a:solidFill>
              </a:rPr>
              <a:t>,</a:t>
            </a:r>
          </a:p>
          <a:p>
            <a:r>
              <a:rPr lang="tr-TR" sz="1800" dirty="0" smtClean="0">
                <a:solidFill>
                  <a:schemeClr val="accent5">
                    <a:lumMod val="75000"/>
                  </a:schemeClr>
                </a:solidFill>
              </a:rPr>
              <a:t>F-Öğretmenlerin </a:t>
            </a:r>
            <a:r>
              <a:rPr lang="tr-TR" sz="1800" dirty="0">
                <a:solidFill>
                  <a:schemeClr val="accent5">
                    <a:lumMod val="75000"/>
                  </a:schemeClr>
                </a:solidFill>
              </a:rPr>
              <a:t>mesleki gelişimlerini geliştirici seminerler düzenlemek.</a:t>
            </a:r>
          </a:p>
          <a:p>
            <a:r>
              <a:rPr lang="tr-TR" sz="1800" dirty="0" smtClean="0">
                <a:solidFill>
                  <a:schemeClr val="accent5">
                    <a:lumMod val="75000"/>
                  </a:schemeClr>
                </a:solidFill>
              </a:rPr>
              <a:t>G-Bilim </a:t>
            </a:r>
            <a:r>
              <a:rPr lang="tr-TR" sz="1800" dirty="0">
                <a:solidFill>
                  <a:schemeClr val="accent5">
                    <a:lumMod val="75000"/>
                  </a:schemeClr>
                </a:solidFill>
              </a:rPr>
              <a:t>Fuarı ve Bilim şenliği etkinliklerini yürütmek</a:t>
            </a:r>
            <a:r>
              <a:rPr lang="tr-TR" sz="1800" dirty="0" smtClean="0">
                <a:solidFill>
                  <a:schemeClr val="accent5">
                    <a:lumMod val="75000"/>
                  </a:schemeClr>
                </a:solidFill>
              </a:rPr>
              <a:t>.</a:t>
            </a:r>
          </a:p>
          <a:p>
            <a:r>
              <a:rPr lang="tr-TR" sz="1800" dirty="0" smtClean="0">
                <a:solidFill>
                  <a:schemeClr val="accent5">
                    <a:lumMod val="75000"/>
                  </a:schemeClr>
                </a:solidFill>
              </a:rPr>
              <a:t>H-Akademik başarıyı artırıcı projeler</a:t>
            </a:r>
            <a:endParaRPr lang="tr-TR" sz="1800" dirty="0">
              <a:solidFill>
                <a:schemeClr val="accent5">
                  <a:lumMod val="75000"/>
                </a:schemeClr>
              </a:solidFill>
            </a:endParaRPr>
          </a:p>
          <a:p>
            <a:endParaRPr lang="tr-TR" sz="1800" dirty="0" smtClean="0">
              <a:solidFill>
                <a:schemeClr val="tx1"/>
              </a:solidFill>
            </a:endParaRPr>
          </a:p>
          <a:p>
            <a:endParaRPr lang="tr-TR" sz="2800" dirty="0">
              <a:solidFill>
                <a:schemeClr val="tx1"/>
              </a:solidFill>
            </a:endParaRPr>
          </a:p>
        </p:txBody>
      </p:sp>
      <p:sp>
        <p:nvSpPr>
          <p:cNvPr id="4" name="Altbilgi Yer Tutucusu 3"/>
          <p:cNvSpPr>
            <a:spLocks noGrp="1"/>
          </p:cNvSpPr>
          <p:nvPr>
            <p:ph type="ftr" sz="quarter" idx="11"/>
          </p:nvPr>
        </p:nvSpPr>
        <p:spPr/>
        <p:txBody>
          <a:bodyPr/>
          <a:lstStyle/>
          <a:p>
            <a:r>
              <a:rPr lang="tr-TR" smtClean="0"/>
              <a:t>Büyükata İlkokulu ve Ortaokulu Brifing Dosyası</a:t>
            </a:r>
            <a:endParaRPr lang="tr-TR"/>
          </a:p>
        </p:txBody>
      </p:sp>
    </p:spTree>
    <p:extLst>
      <p:ext uri="{BB962C8B-B14F-4D97-AF65-F5344CB8AC3E}">
        <p14:creationId xmlns:p14="http://schemas.microsoft.com/office/powerpoint/2010/main" val="2996024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50440" y="233363"/>
            <a:ext cx="7199313" cy="972185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defTabSz="995045" fontAlgn="auto">
              <a:spcBef>
                <a:spcPts val="0"/>
              </a:spcBef>
              <a:spcAft>
                <a:spcPts val="0"/>
              </a:spcAft>
              <a:defRPr/>
            </a:pP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975" y="233363"/>
            <a:ext cx="863600" cy="865187"/>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5045" fontAlgn="auto">
              <a:spcBef>
                <a:spcPts val="0"/>
              </a:spcBef>
              <a:spcAft>
                <a:spcPts val="0"/>
              </a:spcAft>
              <a:defRPr/>
            </a:pPr>
            <a:endParaRPr lang="tr-TR"/>
          </a:p>
        </p:txBody>
      </p:sp>
      <p:sp>
        <p:nvSpPr>
          <p:cNvPr id="11" name="Altbilgi Yer Tutucusu 10"/>
          <p:cNvSpPr>
            <a:spLocks noGrp="1"/>
          </p:cNvSpPr>
          <p:nvPr>
            <p:ph type="ftr" sz="quarter" idx="11"/>
          </p:nvPr>
        </p:nvSpPr>
        <p:spPr>
          <a:xfrm>
            <a:off x="180975" y="9910763"/>
            <a:ext cx="4797425" cy="569912"/>
          </a:xfrm>
        </p:spPr>
        <p:txBody>
          <a:bodyPr/>
          <a:lstStyle/>
          <a:p>
            <a:pPr algn="l">
              <a:defRPr/>
            </a:pPr>
            <a:r>
              <a:rPr lang="tr-TR" dirty="0" err="1"/>
              <a:t>Büyükata</a:t>
            </a:r>
            <a:r>
              <a:rPr lang="tr-TR" dirty="0"/>
              <a:t> </a:t>
            </a:r>
            <a:r>
              <a:rPr lang="tr-TR" dirty="0" smtClean="0"/>
              <a:t>Ortaokulu </a:t>
            </a:r>
            <a:r>
              <a:rPr lang="tr-TR" dirty="0"/>
              <a:t>Brifing Dosyası</a:t>
            </a:r>
          </a:p>
        </p:txBody>
      </p:sp>
      <p:sp>
        <p:nvSpPr>
          <p:cNvPr id="71684" name="Dikdörtgen 1"/>
          <p:cNvSpPr>
            <a:spLocks noChangeArrowheads="1"/>
          </p:cNvSpPr>
          <p:nvPr/>
        </p:nvSpPr>
        <p:spPr bwMode="auto">
          <a:xfrm>
            <a:off x="360363" y="2139950"/>
            <a:ext cx="6840537" cy="6340197"/>
          </a:xfrm>
          <a:prstGeom prst="rect">
            <a:avLst/>
          </a:prstGeom>
          <a:noFill/>
          <a:ln w="9525">
            <a:noFill/>
            <a:miter lim="800000"/>
          </a:ln>
        </p:spPr>
        <p:txBody>
          <a:bodyPr>
            <a:spAutoFit/>
          </a:bodyPr>
          <a:lstStyle/>
          <a:p>
            <a:pPr indent="449580" defTabSz="914400" eaLnBrk="0" hangingPunct="0">
              <a:tabLst>
                <a:tab pos="942975" algn="l"/>
              </a:tabLst>
            </a:pPr>
            <a:endParaRPr lang="tr-TR" sz="1400" b="1" dirty="0">
              <a:solidFill>
                <a:srgbClr val="C00000"/>
              </a:solidFill>
              <a:latin typeface="Verdana" panose="020B0604030504040204" pitchFamily="34" charset="0"/>
            </a:endParaRPr>
          </a:p>
          <a:p>
            <a:pPr indent="449580" defTabSz="914400" eaLnBrk="0" hangingPunct="0">
              <a:tabLst>
                <a:tab pos="942975" algn="l"/>
              </a:tabLst>
            </a:pPr>
            <a:r>
              <a:rPr lang="tr-TR" sz="1400" b="1" dirty="0">
                <a:solidFill>
                  <a:srgbClr val="C00000"/>
                </a:solidFill>
                <a:latin typeface="Verdana" panose="020B0604030504040204" pitchFamily="34" charset="0"/>
              </a:rPr>
              <a:t>C- ÖĞRETMEN YÖNETİCİ İHTİYAÇ FAZLALIĞI:</a:t>
            </a:r>
          </a:p>
          <a:p>
            <a:pPr indent="449580" defTabSz="914400" eaLnBrk="0" hangingPunct="0">
              <a:tabLst>
                <a:tab pos="942975" algn="l"/>
              </a:tabLst>
            </a:pPr>
            <a:endParaRPr lang="tr-TR" sz="1400" b="1" dirty="0">
              <a:solidFill>
                <a:srgbClr val="C00000"/>
              </a:solidFill>
              <a:latin typeface="Verdana" panose="020B0604030504040204" pitchFamily="34" charset="0"/>
            </a:endParaRPr>
          </a:p>
          <a:p>
            <a:pPr indent="449580" defTabSz="914400" eaLnBrk="0" hangingPunct="0">
              <a:tabLst>
                <a:tab pos="942975" algn="l"/>
              </a:tabLst>
            </a:pPr>
            <a:endParaRPr lang="tr-TR" sz="1400" b="1" dirty="0">
              <a:solidFill>
                <a:srgbClr val="C00000"/>
              </a:solidFill>
              <a:latin typeface="Verdana" panose="020B0604030504040204" pitchFamily="34" charset="0"/>
            </a:endParaRPr>
          </a:p>
          <a:p>
            <a:pPr indent="449580" defTabSz="914400" eaLnBrk="0" hangingPunct="0">
              <a:tabLst>
                <a:tab pos="942975" algn="l"/>
              </a:tabLst>
            </a:pPr>
            <a:r>
              <a:rPr lang="tr-TR" sz="1400" dirty="0"/>
              <a:t>    </a:t>
            </a:r>
            <a:r>
              <a:rPr lang="tr-TR" sz="1400" dirty="0" smtClean="0"/>
              <a:t>	</a:t>
            </a:r>
            <a:r>
              <a:rPr lang="tr-TR" sz="1400" dirty="0" smtClean="0">
                <a:latin typeface="Verdana" panose="020B0604030504040204" pitchFamily="34" charset="0"/>
                <a:ea typeface="Verdana" panose="020B0604030504040204" pitchFamily="34" charset="0"/>
                <a:cs typeface="Verdana" panose="020B0604030504040204" pitchFamily="34" charset="0"/>
              </a:rPr>
              <a:t>Okulumuzda  </a:t>
            </a:r>
            <a:r>
              <a:rPr lang="tr-TR" sz="1400" dirty="0">
                <a:latin typeface="Verdana" panose="020B0604030504040204" pitchFamily="34" charset="0"/>
                <a:ea typeface="Verdana" panose="020B0604030504040204" pitchFamily="34" charset="0"/>
                <a:cs typeface="Verdana" panose="020B0604030504040204" pitchFamily="34" charset="0"/>
              </a:rPr>
              <a:t>yönetici  ve öğretmen fazlalığı ve ihtiyacı yoktur. </a:t>
            </a:r>
            <a:endParaRPr lang="tr-TR" sz="1400" dirty="0" smtClean="0">
              <a:latin typeface="Verdana" panose="020B0604030504040204" pitchFamily="34" charset="0"/>
              <a:ea typeface="Verdana" panose="020B0604030504040204" pitchFamily="34" charset="0"/>
              <a:cs typeface="Verdana" panose="020B0604030504040204" pitchFamily="34" charset="0"/>
            </a:endParaRPr>
          </a:p>
          <a:p>
            <a:pPr indent="449580" defTabSz="914400" eaLnBrk="0" hangingPunct="0">
              <a:tabLst>
                <a:tab pos="942975" algn="l"/>
              </a:tabLst>
            </a:pPr>
            <a:endParaRPr lang="tr-TR" sz="1400" b="1" dirty="0">
              <a:solidFill>
                <a:srgbClr val="C00000"/>
              </a:solidFill>
              <a:latin typeface="Verdana" panose="020B0604030504040204" pitchFamily="34" charset="0"/>
            </a:endParaRPr>
          </a:p>
          <a:p>
            <a:pPr indent="449580" defTabSz="914400" eaLnBrk="0" hangingPunct="0">
              <a:tabLst>
                <a:tab pos="942975" algn="l"/>
              </a:tabLst>
            </a:pPr>
            <a:r>
              <a:rPr lang="tr-TR" sz="1400" b="1" dirty="0">
                <a:solidFill>
                  <a:srgbClr val="C00000"/>
                </a:solidFill>
                <a:latin typeface="Verdana" panose="020B0604030504040204" pitchFamily="34" charset="0"/>
              </a:rPr>
              <a:t>D- DİĞER </a:t>
            </a:r>
            <a:r>
              <a:rPr lang="tr-TR" sz="1400" b="1" dirty="0" smtClean="0">
                <a:solidFill>
                  <a:srgbClr val="C00000"/>
                </a:solidFill>
                <a:latin typeface="Verdana" panose="020B0604030504040204" pitchFamily="34" charset="0"/>
              </a:rPr>
              <a:t>PERSONELLER:</a:t>
            </a:r>
            <a:endParaRPr lang="tr-TR" sz="1400" b="1" dirty="0">
              <a:solidFill>
                <a:srgbClr val="C00000"/>
              </a:solidFill>
              <a:latin typeface="Verdana" panose="020B0604030504040204" pitchFamily="34" charset="0"/>
            </a:endParaRPr>
          </a:p>
          <a:p>
            <a:pPr indent="449580" defTabSz="914400" eaLnBrk="0" hangingPunct="0">
              <a:tabLst>
                <a:tab pos="942975" algn="l"/>
              </a:tabLst>
            </a:pPr>
            <a:endParaRPr lang="tr-TR" sz="1400" b="1" dirty="0">
              <a:solidFill>
                <a:srgbClr val="C00000"/>
              </a:solidFill>
              <a:latin typeface="Verdana" panose="020B0604030504040204" pitchFamily="34" charset="0"/>
            </a:endParaRPr>
          </a:p>
          <a:p>
            <a:pPr indent="449580" defTabSz="914400" eaLnBrk="0" hangingPunct="0">
              <a:tabLst>
                <a:tab pos="942975" algn="l"/>
              </a:tabLst>
            </a:pPr>
            <a:endParaRPr lang="tr-TR" sz="1400" b="1" dirty="0">
              <a:solidFill>
                <a:srgbClr val="C00000"/>
              </a:solidFill>
              <a:latin typeface="Verdana" panose="020B0604030504040204" pitchFamily="34" charset="0"/>
            </a:endParaRPr>
          </a:p>
          <a:p>
            <a:pPr lvl="1" indent="449580" defTabSz="914400" eaLnBrk="0" hangingPunct="0">
              <a:tabLst>
                <a:tab pos="942975" algn="l"/>
              </a:tabLst>
            </a:pPr>
            <a:r>
              <a:rPr lang="tr-TR" sz="1400" dirty="0" smtClean="0">
                <a:latin typeface="Verdana" panose="020B0604030504040204" pitchFamily="34" charset="0"/>
              </a:rPr>
              <a:t>Okulumuzda  1 geçici işçi personeli, 1 engelli kadrosundan hizmetli   çalışmaktadır.</a:t>
            </a:r>
          </a:p>
          <a:p>
            <a:pPr lvl="1" indent="449580" defTabSz="914400" eaLnBrk="0" hangingPunct="0">
              <a:tabLst>
                <a:tab pos="942975" algn="l"/>
              </a:tabLst>
            </a:pPr>
            <a:r>
              <a:rPr lang="tr-TR" sz="1400" dirty="0" smtClean="0">
                <a:latin typeface="Verdana" panose="020B0604030504040204" pitchFamily="34" charset="0"/>
              </a:rPr>
              <a:t>6 UİP personeli çalışmaktadır.</a:t>
            </a:r>
          </a:p>
          <a:p>
            <a:pPr lvl="1" indent="449580" defTabSz="914400" eaLnBrk="0" hangingPunct="0">
              <a:tabLst>
                <a:tab pos="942975" algn="l"/>
              </a:tabLst>
            </a:pPr>
            <a:endParaRPr lang="tr-TR" sz="1400" dirty="0">
              <a:latin typeface="Verdana" panose="020B0604030504040204" pitchFamily="34" charset="0"/>
            </a:endParaRPr>
          </a:p>
          <a:p>
            <a:pPr lvl="1" indent="449580" defTabSz="914400" eaLnBrk="0" hangingPunct="0">
              <a:tabLst>
                <a:tab pos="942975" algn="l"/>
              </a:tabLst>
            </a:pPr>
            <a:endParaRPr lang="tr-TR" sz="1400" b="1" dirty="0">
              <a:solidFill>
                <a:srgbClr val="C00000"/>
              </a:solidFill>
              <a:latin typeface="Verdana" panose="020B0604030504040204" pitchFamily="34" charset="0"/>
            </a:endParaRPr>
          </a:p>
          <a:p>
            <a:pPr indent="449580" defTabSz="914400" eaLnBrk="0" hangingPunct="0">
              <a:tabLst>
                <a:tab pos="942975" algn="l"/>
              </a:tabLst>
            </a:pPr>
            <a:r>
              <a:rPr lang="tr-TR" sz="1400" b="1" dirty="0">
                <a:solidFill>
                  <a:srgbClr val="C00000"/>
                </a:solidFill>
                <a:latin typeface="Verdana" panose="020B0604030504040204" pitchFamily="34" charset="0"/>
              </a:rPr>
              <a:t>E- ÖĞRENCİ DEVAM DEVAMSIZLIĞI İLE İLGİLİ SORUNLAR:</a:t>
            </a:r>
          </a:p>
          <a:p>
            <a:pPr indent="449580" defTabSz="914400" eaLnBrk="0" hangingPunct="0">
              <a:tabLst>
                <a:tab pos="942975" algn="l"/>
              </a:tabLst>
            </a:pPr>
            <a:endParaRPr lang="tr-TR" sz="1400" dirty="0">
              <a:latin typeface="Verdana" panose="020B0604030504040204" pitchFamily="34" charset="0"/>
            </a:endParaRPr>
          </a:p>
          <a:p>
            <a:pPr indent="449580" defTabSz="914400" eaLnBrk="0" hangingPunct="0">
              <a:tabLst>
                <a:tab pos="942975" algn="l"/>
              </a:tabLst>
            </a:pPr>
            <a:r>
              <a:rPr lang="tr-TR" sz="1400" dirty="0">
                <a:latin typeface="Verdana" panose="020B0604030504040204" pitchFamily="34" charset="0"/>
              </a:rPr>
              <a:t> </a:t>
            </a:r>
            <a:r>
              <a:rPr lang="tr-TR" sz="1400" dirty="0"/>
              <a:t>  </a:t>
            </a:r>
            <a:r>
              <a:rPr lang="tr-TR" sz="1400" dirty="0" smtClean="0">
                <a:latin typeface="Verdana" panose="020B0604030504040204" pitchFamily="34" charset="0"/>
                <a:ea typeface="Verdana" panose="020B0604030504040204" pitchFamily="34" charset="0"/>
                <a:cs typeface="Verdana" panose="020B0604030504040204" pitchFamily="34" charset="0"/>
              </a:rPr>
              <a:t>	Okulumuzda 1 öğrencimiz  sürekli devamsızdır.. Devamsızlık yapan öğrencilerimizin ailelerine anlık </a:t>
            </a:r>
            <a:r>
              <a:rPr lang="tr-TR" sz="1400" dirty="0" err="1" smtClean="0">
                <a:latin typeface="Verdana" panose="020B0604030504040204" pitchFamily="34" charset="0"/>
                <a:ea typeface="Verdana" panose="020B0604030504040204" pitchFamily="34" charset="0"/>
                <a:cs typeface="Verdana" panose="020B0604030504040204" pitchFamily="34" charset="0"/>
              </a:rPr>
              <a:t>sms</a:t>
            </a:r>
            <a:r>
              <a:rPr lang="tr-TR" sz="1400" dirty="0" smtClean="0">
                <a:latin typeface="Verdana" panose="020B0604030504040204" pitchFamily="34" charset="0"/>
                <a:ea typeface="Verdana" panose="020B0604030504040204" pitchFamily="34" charset="0"/>
                <a:cs typeface="Verdana" panose="020B0604030504040204" pitchFamily="34" charset="0"/>
              </a:rPr>
              <a:t> atılmakta, ailelere veli ziyaretleri </a:t>
            </a:r>
            <a:r>
              <a:rPr lang="tr-TR" sz="1400" dirty="0" err="1" smtClean="0">
                <a:latin typeface="Verdana" panose="020B0604030504040204" pitchFamily="34" charset="0"/>
                <a:ea typeface="Verdana" panose="020B0604030504040204" pitchFamily="34" charset="0"/>
                <a:cs typeface="Verdana" panose="020B0604030504040204" pitchFamily="34" charset="0"/>
              </a:rPr>
              <a:t>yapılmaktadır.Okul</a:t>
            </a:r>
            <a:r>
              <a:rPr lang="tr-TR" sz="1400" dirty="0" smtClean="0">
                <a:latin typeface="Verdana" panose="020B0604030504040204" pitchFamily="34" charset="0"/>
                <a:ea typeface="Verdana" panose="020B0604030504040204" pitchFamily="34" charset="0"/>
                <a:cs typeface="Verdana" panose="020B0604030504040204" pitchFamily="34" charset="0"/>
              </a:rPr>
              <a:t> idaresi ve öğretmenler öğrencilerin devamını takip etmektedir.</a:t>
            </a:r>
          </a:p>
          <a:p>
            <a:pPr indent="449580" defTabSz="914400" eaLnBrk="0" hangingPunct="0">
              <a:tabLst>
                <a:tab pos="942975" algn="l"/>
              </a:tabLst>
            </a:pPr>
            <a:endParaRPr lang="tr-TR" sz="1400" dirty="0">
              <a:latin typeface="Verdana" panose="020B0604030504040204" pitchFamily="34" charset="0"/>
              <a:ea typeface="Verdana" panose="020B0604030504040204" pitchFamily="34" charset="0"/>
              <a:cs typeface="Verdana" panose="020B0604030504040204" pitchFamily="34" charset="0"/>
            </a:endParaRPr>
          </a:p>
          <a:p>
            <a:pPr indent="449580" defTabSz="914400" eaLnBrk="0" hangingPunct="0">
              <a:tabLst>
                <a:tab pos="942975" algn="l"/>
              </a:tabLst>
            </a:pPr>
            <a:endParaRPr lang="tr-TR" sz="1400" dirty="0" smtClean="0">
              <a:latin typeface="Verdana" panose="020B0604030504040204" pitchFamily="34" charset="0"/>
              <a:ea typeface="Verdana" panose="020B0604030504040204" pitchFamily="34" charset="0"/>
              <a:cs typeface="Verdana" panose="020B0604030504040204" pitchFamily="34" charset="0"/>
            </a:endParaRPr>
          </a:p>
          <a:p>
            <a:pPr indent="449580" defTabSz="914400" eaLnBrk="0" hangingPunct="0">
              <a:tabLst>
                <a:tab pos="942975" algn="l"/>
              </a:tabLst>
            </a:pPr>
            <a:endParaRPr lang="tr-TR" sz="1400" dirty="0">
              <a:latin typeface="Verdana" panose="020B0604030504040204" pitchFamily="34" charset="0"/>
              <a:ea typeface="Verdana" panose="020B0604030504040204" pitchFamily="34" charset="0"/>
              <a:cs typeface="Verdana" panose="020B0604030504040204" pitchFamily="34" charset="0"/>
            </a:endParaRPr>
          </a:p>
          <a:p>
            <a:pPr indent="449580" defTabSz="914400" eaLnBrk="0" hangingPunct="0">
              <a:tabLst>
                <a:tab pos="942975" algn="l"/>
              </a:tabLst>
            </a:pPr>
            <a:endParaRPr lang="tr-TR" sz="1400" dirty="0" smtClean="0">
              <a:latin typeface="Verdana" panose="020B0604030504040204" pitchFamily="34" charset="0"/>
              <a:ea typeface="Verdana" panose="020B0604030504040204" pitchFamily="34" charset="0"/>
              <a:cs typeface="Verdana" panose="020B0604030504040204" pitchFamily="34" charset="0"/>
            </a:endParaRPr>
          </a:p>
          <a:p>
            <a:pPr indent="449580" defTabSz="914400" eaLnBrk="0" hangingPunct="0">
              <a:tabLst>
                <a:tab pos="942975" algn="l"/>
              </a:tabLst>
            </a:pPr>
            <a:endParaRPr lang="tr-TR" sz="1400" dirty="0">
              <a:latin typeface="Verdana" panose="020B0604030504040204" pitchFamily="34" charset="0"/>
              <a:ea typeface="Verdana" panose="020B0604030504040204" pitchFamily="34" charset="0"/>
              <a:cs typeface="Verdana" panose="020B0604030504040204" pitchFamily="34" charset="0"/>
            </a:endParaRPr>
          </a:p>
          <a:p>
            <a:pPr indent="449580" defTabSz="914400" eaLnBrk="0" hangingPunct="0">
              <a:tabLst>
                <a:tab pos="942975" algn="l"/>
              </a:tabLst>
            </a:pPr>
            <a:r>
              <a:rPr lang="tr-TR" sz="1400" dirty="0" smtClean="0">
                <a:latin typeface="Verdana" panose="020B0604030504040204" pitchFamily="34" charset="0"/>
                <a:ea typeface="Verdana" panose="020B0604030504040204" pitchFamily="34" charset="0"/>
                <a:cs typeface="Verdana" panose="020B0604030504040204" pitchFamily="34" charset="0"/>
              </a:rPr>
              <a:t>					Turgay DİLBER</a:t>
            </a:r>
            <a:r>
              <a:rPr lang="tr-TR" sz="1400" dirty="0">
                <a:latin typeface="Verdana" panose="020B0604030504040204" pitchFamily="34" charset="0"/>
                <a:ea typeface="Verdana" panose="020B0604030504040204" pitchFamily="34" charset="0"/>
                <a:cs typeface="Verdana" panose="020B0604030504040204" pitchFamily="34" charset="0"/>
              </a:rPr>
              <a:t>	</a:t>
            </a:r>
            <a:r>
              <a:rPr lang="tr-TR" sz="1400" dirty="0" smtClean="0">
                <a:latin typeface="Verdana" panose="020B0604030504040204" pitchFamily="34" charset="0"/>
                <a:ea typeface="Verdana" panose="020B0604030504040204" pitchFamily="34" charset="0"/>
                <a:cs typeface="Verdana" panose="020B0604030504040204" pitchFamily="34" charset="0"/>
              </a:rPr>
              <a:t>				                Okul Müdürü </a:t>
            </a:r>
            <a:endParaRPr lang="tr-TR" sz="1400" dirty="0">
              <a:latin typeface="Verdana" panose="020B0604030504040204" pitchFamily="34" charset="0"/>
              <a:ea typeface="Verdana" panose="020B0604030504040204" pitchFamily="34" charset="0"/>
              <a:cs typeface="Verdana" panose="020B0604030504040204" pitchFamily="34" charset="0"/>
            </a:endParaRPr>
          </a:p>
          <a:p>
            <a:pPr indent="449580" defTabSz="914400" eaLnBrk="0" hangingPunct="0">
              <a:tabLst>
                <a:tab pos="942975" algn="l"/>
              </a:tabLst>
            </a:pPr>
            <a:endParaRPr lang="tr-TR" sz="1400" dirty="0">
              <a:latin typeface="Verdana" panose="020B0604030504040204" pitchFamily="34" charset="0"/>
            </a:endParaRPr>
          </a:p>
          <a:p>
            <a:pPr indent="449580" defTabSz="914400" eaLnBrk="0" hangingPunct="0">
              <a:tabLst>
                <a:tab pos="942975" algn="l"/>
              </a:tabLst>
            </a:pPr>
            <a:r>
              <a:rPr lang="tr-TR" sz="1400" dirty="0">
                <a:latin typeface="Verdana" panose="020B0604030504040204" pitchFamily="34" charset="0"/>
              </a:rPr>
              <a:t> </a:t>
            </a:r>
          </a:p>
        </p:txBody>
      </p:sp>
      <p:sp>
        <p:nvSpPr>
          <p:cNvPr id="71685" name="Metin kutusu 6"/>
          <p:cNvSpPr txBox="1">
            <a:spLocks noChangeArrowheads="1"/>
          </p:cNvSpPr>
          <p:nvPr/>
        </p:nvSpPr>
        <p:spPr bwMode="auto">
          <a:xfrm>
            <a:off x="396875" y="450850"/>
            <a:ext cx="503238" cy="400050"/>
          </a:xfrm>
          <a:prstGeom prst="rect">
            <a:avLst/>
          </a:prstGeom>
          <a:noFill/>
          <a:ln w="9525">
            <a:noFill/>
            <a:miter lim="800000"/>
          </a:ln>
        </p:spPr>
        <p:txBody>
          <a:bodyPr>
            <a:spAutoFit/>
          </a:bodyPr>
          <a:lstStyle/>
          <a:p>
            <a:r>
              <a:rPr lang="tr-TR" b="1" dirty="0" smtClean="0">
                <a:solidFill>
                  <a:schemeClr val="bg1"/>
                </a:solidFill>
                <a:latin typeface="Calibri" panose="020F0502020204030204" pitchFamily="34" charset="0"/>
              </a:rPr>
              <a:t>30</a:t>
            </a:r>
            <a:endParaRPr lang="tr-TR" b="1" dirty="0">
              <a:solidFill>
                <a:schemeClr val="bg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80231" y="234132"/>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6" name="Resim 5"/>
          <p:cNvPicPr>
            <a:picLocks noChangeAspect="1"/>
          </p:cNvPicPr>
          <p:nvPr/>
        </p:nvPicPr>
        <p:blipFill rotWithShape="1">
          <a:blip r:embed="rId2" cstate="print">
            <a:extLst>
              <a:ext uri="{28A0092B-C50C-407E-A947-70E740481C1C}">
                <a14:useLocalDpi xmlns:a14="http://schemas.microsoft.com/office/drawing/2010/main" val="0"/>
              </a:ext>
            </a:extLst>
          </a:blip>
          <a:srcRect l="1506" t="3112" r="1597" b="1185"/>
          <a:stretch>
            <a:fillRect/>
          </a:stretch>
        </p:blipFill>
        <p:spPr>
          <a:xfrm>
            <a:off x="684287" y="543660"/>
            <a:ext cx="6264696" cy="9019844"/>
          </a:xfrm>
          <a:prstGeom prst="rect">
            <a:avLst/>
          </a:prstGeom>
        </p:spPr>
      </p:pic>
      <p:sp>
        <p:nvSpPr>
          <p:cNvPr id="13" name="Altbilgi Yer Tutucusu 12"/>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7" name="24-Nokta Yıldız 6"/>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468263" y="450156"/>
            <a:ext cx="288032" cy="400110"/>
          </a:xfrm>
          <a:prstGeom prst="rect">
            <a:avLst/>
          </a:prstGeom>
          <a:noFill/>
        </p:spPr>
        <p:txBody>
          <a:bodyPr wrap="square" rtlCol="0">
            <a:spAutoFit/>
          </a:bodyPr>
          <a:lstStyle/>
          <a:p>
            <a:r>
              <a:rPr lang="tr-TR" b="1" dirty="0" smtClean="0">
                <a:solidFill>
                  <a:schemeClr val="bg1"/>
                </a:solidFill>
              </a:rPr>
              <a:t>3</a:t>
            </a:r>
            <a:endParaRPr lang="tr-TR" b="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80231" y="234132"/>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958" y="1439886"/>
            <a:ext cx="4968552" cy="846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ltbilgi Yer Tutucusu 7"/>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9" name="Dikdörtgen 8"/>
          <p:cNvSpPr/>
          <p:nvPr/>
        </p:nvSpPr>
        <p:spPr>
          <a:xfrm>
            <a:off x="3060550" y="566656"/>
            <a:ext cx="1762021"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2400" b="1" cap="none" spc="0" dirty="0" smtClean="0">
                <a:ln w="11430"/>
                <a:solidFill>
                  <a:srgbClr val="C00000"/>
                </a:solidFill>
                <a:effectLst>
                  <a:outerShdw blurRad="50800" dist="39000" dir="5460000" algn="tl">
                    <a:srgbClr val="000000">
                      <a:alpha val="38000"/>
                    </a:srgbClr>
                  </a:outerShdw>
                </a:effectLst>
              </a:rPr>
              <a:t>İÇİNDEKİLER</a:t>
            </a:r>
            <a:endParaRPr lang="tr-TR" sz="2400" b="1" cap="none" spc="0" dirty="0">
              <a:ln w="11430"/>
              <a:solidFill>
                <a:srgbClr val="C00000"/>
              </a:solidFill>
              <a:effectLst>
                <a:outerShdw blurRad="50800" dist="39000" dir="5460000" algn="tl">
                  <a:srgbClr val="000000">
                    <a:alpha val="38000"/>
                  </a:srgbClr>
                </a:outerShdw>
              </a:effectLst>
            </a:endParaRPr>
          </a:p>
        </p:txBody>
      </p:sp>
      <p:sp>
        <p:nvSpPr>
          <p:cNvPr id="7" name="24-Nokta Yıldız 6"/>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p:cNvSpPr txBox="1"/>
          <p:nvPr/>
        </p:nvSpPr>
        <p:spPr>
          <a:xfrm>
            <a:off x="468263" y="450156"/>
            <a:ext cx="288032" cy="400110"/>
          </a:xfrm>
          <a:prstGeom prst="rect">
            <a:avLst/>
          </a:prstGeom>
          <a:noFill/>
        </p:spPr>
        <p:txBody>
          <a:bodyPr wrap="square" rtlCol="0">
            <a:spAutoFit/>
          </a:bodyPr>
          <a:lstStyle/>
          <a:p>
            <a:r>
              <a:rPr lang="tr-TR" b="1" dirty="0" smtClean="0">
                <a:solidFill>
                  <a:schemeClr val="bg1"/>
                </a:solidFill>
              </a:rPr>
              <a:t>4</a:t>
            </a:r>
            <a:endParaRPr lang="tr-TR"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338231" y="450156"/>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solidFill>
                <a:srgbClr val="002B82"/>
              </a:solidFill>
              <a:effectLst>
                <a:outerShdw blurRad="80000" dist="40000" dir="5040000" algn="tl">
                  <a:srgbClr val="000000">
                    <a:alpha val="30000"/>
                  </a:srgbClr>
                </a:outerShdw>
              </a:effectLst>
            </a:endParaRPr>
          </a:p>
        </p:txBody>
      </p:sp>
      <p:sp>
        <p:nvSpPr>
          <p:cNvPr id="3" name="Dikdörtgen 2"/>
          <p:cNvSpPr/>
          <p:nvPr/>
        </p:nvSpPr>
        <p:spPr>
          <a:xfrm>
            <a:off x="4572719" y="8588801"/>
            <a:ext cx="2448272" cy="646331"/>
          </a:xfrm>
          <a:prstGeom prst="rect">
            <a:avLst/>
          </a:prstGeom>
          <a:noFill/>
        </p:spPr>
        <p:txBody>
          <a:bodyPr wrap="square" lIns="91440" tIns="45720" rIns="91440" bIns="45720">
            <a:spAutoFit/>
          </a:bodyPr>
          <a:lstStyle/>
          <a:p>
            <a:pPr lvl="0" algn="ctr" defTabSz="914400" eaLnBrk="0" fontAlgn="base" hangingPunct="0">
              <a:spcBef>
                <a:spcPct val="0"/>
              </a:spcBef>
              <a:spcAft>
                <a:spcPct val="0"/>
              </a:spcAft>
            </a:pPr>
            <a:r>
              <a:rPr lang="tr-TR" sz="1800" b="1" dirty="0" smtClean="0">
                <a:ln w="10541" cmpd="sng">
                  <a:solidFill>
                    <a:schemeClr val="accent1">
                      <a:shade val="88000"/>
                      <a:satMod val="110000"/>
                    </a:schemeClr>
                  </a:solidFill>
                  <a:prstDash val="solid"/>
                </a:ln>
                <a:latin typeface="Arial Unicode MS" pitchFamily="34" charset="-128"/>
                <a:ea typeface="Arial Unicode MS" pitchFamily="34" charset="-128"/>
                <a:cs typeface="Arial Unicode MS" pitchFamily="34" charset="-128"/>
              </a:rPr>
              <a:t>          Turgay DİLBER</a:t>
            </a:r>
          </a:p>
          <a:p>
            <a:pPr lvl="0" algn="ctr" defTabSz="914400" eaLnBrk="0" fontAlgn="base" hangingPunct="0">
              <a:spcBef>
                <a:spcPct val="0"/>
              </a:spcBef>
              <a:spcAft>
                <a:spcPct val="0"/>
              </a:spcAft>
            </a:pPr>
            <a:r>
              <a:rPr lang="tr-TR" sz="1800" b="1" dirty="0" smtClean="0">
                <a:ln w="10541" cmpd="sng">
                  <a:solidFill>
                    <a:schemeClr val="accent1">
                      <a:shade val="88000"/>
                      <a:satMod val="110000"/>
                    </a:schemeClr>
                  </a:solidFill>
                  <a:prstDash val="solid"/>
                </a:ln>
                <a:latin typeface="Arial Unicode MS" pitchFamily="34" charset="-128"/>
                <a:ea typeface="Arial Unicode MS" pitchFamily="34" charset="-128"/>
                <a:cs typeface="Arial Unicode MS" pitchFamily="34" charset="-128"/>
              </a:rPr>
              <a:t>        Okul Müdürü </a:t>
            </a:r>
            <a:endParaRPr lang="tr-TR" sz="1800" b="1" dirty="0" smtClean="0">
              <a:ln w="10541" cmpd="sng">
                <a:solidFill>
                  <a:schemeClr val="accent1">
                    <a:shade val="88000"/>
                    <a:satMod val="110000"/>
                  </a:schemeClr>
                </a:solidFill>
                <a:prstDash val="solid"/>
              </a:ln>
              <a:solidFill>
                <a:srgbClr val="000099"/>
              </a:solidFill>
              <a:latin typeface="Arial Unicode MS" pitchFamily="34" charset="-128"/>
              <a:ea typeface="Arial Unicode MS" pitchFamily="34" charset="-128"/>
              <a:cs typeface="Arial Unicode MS" pitchFamily="34" charset="-128"/>
            </a:endParaRPr>
          </a:p>
        </p:txBody>
      </p:sp>
      <p:sp>
        <p:nvSpPr>
          <p:cNvPr id="10" name="24-Nokta Yıldız 9"/>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8" name="Metin kutusu 7"/>
          <p:cNvSpPr txBox="1"/>
          <p:nvPr/>
        </p:nvSpPr>
        <p:spPr>
          <a:xfrm>
            <a:off x="468263" y="450156"/>
            <a:ext cx="576064" cy="400110"/>
          </a:xfrm>
          <a:prstGeom prst="rect">
            <a:avLst/>
          </a:prstGeom>
          <a:noFill/>
        </p:spPr>
        <p:txBody>
          <a:bodyPr wrap="square" rtlCol="0">
            <a:spAutoFit/>
          </a:bodyPr>
          <a:lstStyle/>
          <a:p>
            <a:r>
              <a:rPr lang="tr-TR" b="1" dirty="0" smtClean="0">
                <a:solidFill>
                  <a:schemeClr val="bg1"/>
                </a:solidFill>
              </a:rPr>
              <a:t>5</a:t>
            </a:r>
            <a:endParaRPr lang="tr-TR" b="1" dirty="0">
              <a:solidFill>
                <a:schemeClr val="bg1"/>
              </a:solidFill>
            </a:endParaRPr>
          </a:p>
        </p:txBody>
      </p:sp>
      <p:sp>
        <p:nvSpPr>
          <p:cNvPr id="4" name="Metin kutusu 3"/>
          <p:cNvSpPr txBox="1"/>
          <p:nvPr/>
        </p:nvSpPr>
        <p:spPr>
          <a:xfrm>
            <a:off x="496069" y="1576066"/>
            <a:ext cx="3715931" cy="2862322"/>
          </a:xfrm>
          <a:prstGeom prst="rect">
            <a:avLst/>
          </a:prstGeom>
          <a:noFill/>
        </p:spPr>
        <p:txBody>
          <a:bodyPr wrap="square" rtlCol="0">
            <a:spAutoFit/>
          </a:bodyPr>
          <a:lstStyle/>
          <a:p>
            <a:r>
              <a:rPr lang="tr-TR" sz="2400" dirty="0"/>
              <a:t> </a:t>
            </a:r>
            <a:r>
              <a:rPr lang="tr-TR" sz="2400" dirty="0" smtClean="0"/>
              <a:t>     </a:t>
            </a:r>
            <a:r>
              <a:rPr lang="tr-TR" sz="1200" dirty="0" smtClean="0"/>
              <a:t>Büyük  </a:t>
            </a:r>
            <a:r>
              <a:rPr lang="tr-TR" sz="1200" dirty="0"/>
              <a:t>Ata </a:t>
            </a:r>
            <a:r>
              <a:rPr lang="tr-TR" sz="1200" dirty="0" smtClean="0"/>
              <a:t>Ortaokulu </a:t>
            </a:r>
            <a:r>
              <a:rPr lang="tr-TR" sz="1200" dirty="0"/>
              <a:t>açıldığı 2003 yılından itibaren </a:t>
            </a:r>
            <a:r>
              <a:rPr lang="tr-TR" sz="1200" dirty="0" smtClean="0"/>
              <a:t>Evkaf ve Dolunay </a:t>
            </a:r>
            <a:r>
              <a:rPr lang="tr-TR" sz="1200" dirty="0"/>
              <a:t>mahalleri ile Yapraklı, </a:t>
            </a:r>
            <a:r>
              <a:rPr lang="tr-TR" sz="1200" dirty="0" err="1" smtClean="0"/>
              <a:t>Çöteli</a:t>
            </a:r>
            <a:r>
              <a:rPr lang="tr-TR" sz="1200" dirty="0" smtClean="0"/>
              <a:t>, Başköy </a:t>
            </a:r>
            <a:r>
              <a:rPr lang="tr-TR" sz="1200" dirty="0"/>
              <a:t>ve Ahmetler köylerindeki öğrencilere eğitim ve öğretim veren bir okuldur.</a:t>
            </a:r>
          </a:p>
          <a:p>
            <a:r>
              <a:rPr lang="tr-TR" sz="1200" dirty="0"/>
              <a:t>    </a:t>
            </a:r>
            <a:r>
              <a:rPr lang="tr-TR" sz="1200" dirty="0" smtClean="0"/>
              <a:t>       </a:t>
            </a:r>
            <a:r>
              <a:rPr lang="tr-TR" sz="1200" dirty="0"/>
              <a:t>Okul camiamız, okulumuzun büyüme ve gelişmesinin devam etmesi gerektiği inancını taşımaktadır. </a:t>
            </a:r>
            <a:r>
              <a:rPr lang="tr-TR" sz="1200" dirty="0" smtClean="0"/>
              <a:t>Okulumuzun bugünkü  </a:t>
            </a:r>
            <a:r>
              <a:rPr lang="tr-TR" sz="1200" dirty="0"/>
              <a:t>duruma gelinmesinde, 2003 yılından beri yapılan sosyal ve kültürel faaliyetlerin ve çeşitli alanlarda alınan başarıların önemli bir katkısı olduğu kadar o günden bu güne değin bu okulda hizmet veren öğretmen, hizmetli, veli ve belki de en önemlisi yönetici arkadaşlarımın çok büyük katkıları vardır. Onları burada şükran ve minnetle anıyorum. </a:t>
            </a:r>
          </a:p>
        </p:txBody>
      </p:sp>
      <p:sp>
        <p:nvSpPr>
          <p:cNvPr id="6" name="Metin kutusu 5"/>
          <p:cNvSpPr txBox="1"/>
          <p:nvPr/>
        </p:nvSpPr>
        <p:spPr>
          <a:xfrm>
            <a:off x="496069" y="4626620"/>
            <a:ext cx="6885124" cy="3416320"/>
          </a:xfrm>
          <a:prstGeom prst="rect">
            <a:avLst/>
          </a:prstGeom>
          <a:noFill/>
        </p:spPr>
        <p:txBody>
          <a:bodyPr wrap="square" rtlCol="0">
            <a:spAutoFit/>
          </a:bodyPr>
          <a:lstStyle/>
          <a:p>
            <a:r>
              <a:rPr lang="tr-TR" sz="2400" dirty="0"/>
              <a:t> </a:t>
            </a:r>
            <a:r>
              <a:rPr lang="tr-TR" sz="2400" dirty="0" smtClean="0"/>
              <a:t>     </a:t>
            </a:r>
            <a:r>
              <a:rPr lang="tr-TR" sz="1200" dirty="0" smtClean="0"/>
              <a:t>Okulumuz </a:t>
            </a:r>
            <a:r>
              <a:rPr lang="tr-TR" sz="1200" dirty="0"/>
              <a:t>yeni bir okul olduğundan dolayı gençliğini ve canlılığını devam ettirmektedir. Canlı kalmanın yolu, her gün kendini yenilemekten geçeceğini bilmektedir. Bugün atacağımız adımların gelecekteki okulun sahip olacağı başarılarını ya da başarısızlıklarını oluşturacağını çok iyi bilmekteyiz. Şimdiden ortaya koyacağımız vizyon, misyon, değer ve ilkelerimiz ve de stratejik amaçlarımız, gelecekteki Büyük Ata </a:t>
            </a:r>
            <a:r>
              <a:rPr lang="tr-TR" sz="1200" dirty="0" smtClean="0"/>
              <a:t>Orta </a:t>
            </a:r>
            <a:r>
              <a:rPr lang="tr-TR" sz="1200" dirty="0"/>
              <a:t>Okulu’nun yüzünü ak edecektir. </a:t>
            </a:r>
          </a:p>
          <a:p>
            <a:r>
              <a:rPr lang="tr-TR" sz="1200" dirty="0"/>
              <a:t>          Alışıla gelmiş düşüncelerin ötesinde geleceğin eğitim dünyasında etkili olacağına inandığımız öğrencilerin ferdi kabiliyetlerine bağlı olarak geliştirilen eğitim anlayışının ön plana çıkacağı gerçeğidir. Bu noktada bireylerin potansiyellerinin dengeli gelişimi ve özellikle çocuk yaşta başlayan karakter eğitimi hayati öneme sahiptir. İnsanların farklı kişiliklere ve mizaçlara sahip olduğu gerçeğinden hareketle bireylere özgü olarak karakter eğitimi ve potansiyel gelişimi uygulanmalıdır. </a:t>
            </a:r>
          </a:p>
          <a:p>
            <a:r>
              <a:rPr lang="tr-TR" sz="1200" dirty="0"/>
              <a:t>Yetkin insana ulaşabilmek için kişinin potansiyellerini en üst seviyede kullanması, kişinin saplantı ve tutkularından kurtulması, zihinsel-duygusal ve fiziksel merkezlerini sağlıklı bir şekilde işlemesi gerektiğine inanıyoruz. </a:t>
            </a:r>
          </a:p>
          <a:p>
            <a:r>
              <a:rPr lang="tr-TR" sz="1200" dirty="0"/>
              <a:t>         Okulumuzda yoğun ve hızlı değişimlerin olmasına rağmen okul imkanlarının ve öğretmen kalitesinin yüksek olması başarımızın da sürekli artmasını sağlamaktadır.</a:t>
            </a:r>
          </a:p>
          <a:p>
            <a:r>
              <a:rPr lang="tr-TR" sz="1200" dirty="0"/>
              <a:t>Bundan dolayı çalışma ekibi arkadaşlarıma çok teşekkür ederim</a:t>
            </a:r>
            <a:r>
              <a:rPr lang="tr-TR" sz="1200" dirty="0" smtClean="0"/>
              <a:t>.</a:t>
            </a:r>
          </a:p>
          <a:p>
            <a:endParaRPr lang="tr-TR" sz="1200" dirty="0" smtClean="0"/>
          </a:p>
        </p:txBody>
      </p:sp>
      <p:sp>
        <p:nvSpPr>
          <p:cNvPr id="12" name="Dikdörtgen 11"/>
          <p:cNvSpPr/>
          <p:nvPr/>
        </p:nvSpPr>
        <p:spPr>
          <a:xfrm>
            <a:off x="3349263" y="1098228"/>
            <a:ext cx="862737"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2400" b="1" cap="none" spc="0" dirty="0" smtClean="0">
                <a:ln w="11430"/>
                <a:solidFill>
                  <a:srgbClr val="C00000"/>
                </a:solidFill>
                <a:effectLst>
                  <a:outerShdw blurRad="50800" dist="39000" dir="5460000" algn="tl">
                    <a:srgbClr val="000000">
                      <a:alpha val="38000"/>
                    </a:srgbClr>
                  </a:outerShdw>
                </a:effectLst>
              </a:rPr>
              <a:t>GİRİŞ</a:t>
            </a:r>
            <a:endParaRPr lang="tr-TR" sz="2400" b="1" cap="none" spc="0" dirty="0">
              <a:ln w="11430"/>
              <a:solidFill>
                <a:srgbClr val="C00000"/>
              </a:solidFill>
              <a:effectLst>
                <a:outerShdw blurRad="50800" dist="39000" dir="5460000" algn="tl">
                  <a:srgbClr val="000000">
                    <a:alpha val="38000"/>
                  </a:srgbClr>
                </a:outerShdw>
              </a:effectLst>
            </a:endParaRPr>
          </a:p>
        </p:txBody>
      </p:sp>
      <p:sp>
        <p:nvSpPr>
          <p:cNvPr id="2" name="AutoShape 2" descr="https://mebbis.meb.gov.tr/mainResimGoster.asp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4" descr="https://mebbis.meb.gov.tr/mainResimGoster.aspx"/>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AutoShape 6" descr="https://mebbis.meb.gov.tr/mainResimGoster.aspx"/>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775" y="2034332"/>
            <a:ext cx="1512168"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80231" y="234132"/>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12" name="Dikdörtgen 11"/>
          <p:cNvSpPr/>
          <p:nvPr/>
        </p:nvSpPr>
        <p:spPr>
          <a:xfrm>
            <a:off x="2931777" y="636563"/>
            <a:ext cx="1697709"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2400" b="1" cap="none" spc="0" dirty="0" smtClean="0">
                <a:ln w="11430"/>
                <a:solidFill>
                  <a:srgbClr val="C00000"/>
                </a:solidFill>
                <a:effectLst>
                  <a:outerShdw blurRad="50800" dist="39000" dir="5460000" algn="tl">
                    <a:srgbClr val="000000">
                      <a:alpha val="38000"/>
                    </a:srgbClr>
                  </a:outerShdw>
                </a:effectLst>
              </a:rPr>
              <a:t>OKULUMUZ</a:t>
            </a:r>
            <a:endParaRPr lang="tr-TR" sz="2400" b="1" cap="none" spc="0" dirty="0">
              <a:ln w="11430"/>
              <a:solidFill>
                <a:srgbClr val="C00000"/>
              </a:solidFill>
              <a:effectLst>
                <a:outerShdw blurRad="50800" dist="39000" dir="5460000" algn="tl">
                  <a:srgbClr val="000000">
                    <a:alpha val="38000"/>
                  </a:srgbClr>
                </a:outerShdw>
              </a:effectLst>
            </a:endParaRPr>
          </a:p>
        </p:txBody>
      </p:sp>
      <p:sp>
        <p:nvSpPr>
          <p:cNvPr id="9" name="Metin kutusu 8"/>
          <p:cNvSpPr txBox="1"/>
          <p:nvPr/>
        </p:nvSpPr>
        <p:spPr>
          <a:xfrm>
            <a:off x="468263" y="450156"/>
            <a:ext cx="576064" cy="400110"/>
          </a:xfrm>
          <a:prstGeom prst="rect">
            <a:avLst/>
          </a:prstGeom>
          <a:noFill/>
        </p:spPr>
        <p:txBody>
          <a:bodyPr wrap="square" rtlCol="0">
            <a:spAutoFit/>
          </a:bodyPr>
          <a:lstStyle/>
          <a:p>
            <a:r>
              <a:rPr lang="tr-TR" b="1" dirty="0" smtClean="0">
                <a:solidFill>
                  <a:schemeClr val="bg1"/>
                </a:solidFill>
              </a:rPr>
              <a:t>6</a:t>
            </a:r>
            <a:endParaRPr lang="tr-TR" b="1" dirty="0">
              <a:solidFill>
                <a:schemeClr val="bg1"/>
              </a:solidFill>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63" y="1315048"/>
            <a:ext cx="6624736" cy="3815628"/>
          </a:xfrm>
          <a:prstGeom prst="rect">
            <a:avLst/>
          </a:prstGeom>
          <a:effectLst>
            <a:outerShdw blurRad="609600" dist="50800" dir="5400000" sx="75000" sy="75000" algn="ctr" rotWithShape="0">
              <a:srgbClr val="000000">
                <a:alpha val="38000"/>
              </a:srgbClr>
            </a:outerShdw>
            <a:softEdge rad="127000"/>
          </a:effectLst>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263" y="5094672"/>
            <a:ext cx="6624736" cy="4068452"/>
          </a:xfrm>
          <a:prstGeom prst="rect">
            <a:avLst/>
          </a:prstGeom>
          <a:effectLst>
            <a:innerShdw blurRad="457200" dist="50800" dir="18900000">
              <a:prstClr val="black">
                <a:alpha val="50000"/>
              </a:prstClr>
            </a:innerShdw>
            <a:softEdge rad="1270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80231" y="234132"/>
            <a:ext cx="7200800" cy="972108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bilgi Yer Tutucusu 10"/>
          <p:cNvSpPr>
            <a:spLocks noGrp="1"/>
          </p:cNvSpPr>
          <p:nvPr>
            <p:ph type="ftr" sz="quarter" idx="11"/>
          </p:nvPr>
        </p:nvSpPr>
        <p:spPr>
          <a:xfrm>
            <a:off x="180231" y="9911208"/>
            <a:ext cx="4797601" cy="569324"/>
          </a:xfrm>
        </p:spPr>
        <p:txBody>
          <a:bodyPr/>
          <a:lstStyle/>
          <a:p>
            <a:pPr algn="l"/>
            <a:r>
              <a:rPr lang="tr-TR" dirty="0" err="1" smtClean="0"/>
              <a:t>Büyükata</a:t>
            </a:r>
            <a:r>
              <a:rPr lang="tr-TR" dirty="0" smtClean="0"/>
              <a:t>  Ortaokulu Brifing Dosyası</a:t>
            </a:r>
            <a:endParaRPr lang="tr-TR" dirty="0"/>
          </a:p>
        </p:txBody>
      </p:sp>
      <p:sp>
        <p:nvSpPr>
          <p:cNvPr id="6" name="Rectangle 1"/>
          <p:cNvSpPr>
            <a:spLocks noChangeArrowheads="1"/>
          </p:cNvSpPr>
          <p:nvPr/>
        </p:nvSpPr>
        <p:spPr bwMode="auto">
          <a:xfrm>
            <a:off x="351607" y="1173127"/>
            <a:ext cx="6309344" cy="8710077"/>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49580" algn="l" defTabSz="914400" rtl="0" eaLnBrk="0" fontAlgn="base" latinLnBrk="0" hangingPunct="0">
              <a:lnSpc>
                <a:spcPct val="100000"/>
              </a:lnSpc>
              <a:spcBef>
                <a:spcPct val="0"/>
              </a:spcBef>
              <a:spcAft>
                <a:spcPct val="0"/>
              </a:spcAft>
              <a:buClrTx/>
              <a:buSzTx/>
              <a:buFontTx/>
              <a:buNone/>
            </a:pPr>
            <a:r>
              <a:rPr kumimoji="0" lang="tr-TR" sz="1200" b="1"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A - OKULUN ADI</a:t>
            </a:r>
            <a:r>
              <a:rPr kumimoji="0" lang="tr-TR" sz="1200" b="0"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 </a:t>
            </a:r>
            <a:r>
              <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BÜYÜYKATA</a:t>
            </a:r>
            <a:r>
              <a:rPr kumimoji="0" lang="tr-TR" sz="1200" b="0" i="0" u="none" strike="noStrike" cap="none" normalizeH="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ORTAOKULU</a:t>
            </a:r>
          </a:p>
          <a:p>
            <a:pPr marL="0" marR="0" lvl="0" indent="449580" algn="l" defTabSz="914400" rtl="0" eaLnBrk="0" fontAlgn="base" latinLnBrk="0" hangingPunct="0">
              <a:lnSpc>
                <a:spcPct val="100000"/>
              </a:lnSpc>
              <a:spcBef>
                <a:spcPct val="0"/>
              </a:spcBef>
              <a:spcAft>
                <a:spcPct val="0"/>
              </a:spcAft>
              <a:buClrTx/>
              <a:buSzTx/>
              <a:buFontTx/>
              <a:buNone/>
            </a:pPr>
            <a:endParaRPr lang="tr-TR" sz="1200" baseline="0" dirty="0">
              <a:latin typeface="Verdana" panose="020B0604030504040204" pitchFamily="34" charset="0"/>
              <a:ea typeface="Verdana" panose="020B0604030504040204" pitchFamily="34" charset="0"/>
              <a:cs typeface="Verdana" panose="020B0604030504040204" pitchFamily="34" charset="0"/>
            </a:endParaRPr>
          </a:p>
          <a:p>
            <a:pPr indent="449580" defTabSz="914400" eaLnBrk="0" fontAlgn="base" hangingPunct="0">
              <a:spcBef>
                <a:spcPct val="0"/>
              </a:spcBef>
              <a:spcAft>
                <a:spcPct val="0"/>
              </a:spcAft>
            </a:pPr>
            <a:r>
              <a:rPr lang="tr-TR" sz="12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B - KURUM KODU: </a:t>
            </a:r>
            <a:r>
              <a:rPr lang="tr-TR" sz="1200" dirty="0" smtClean="0">
                <a:latin typeface="Verdana" panose="020B0604030504040204" pitchFamily="34" charset="0"/>
                <a:ea typeface="Verdana" panose="020B0604030504040204" pitchFamily="34" charset="0"/>
                <a:cs typeface="Verdana" panose="020B0604030504040204" pitchFamily="34" charset="0"/>
              </a:rPr>
              <a:t>739646</a:t>
            </a:r>
            <a:endParaRPr kumimoji="0" lang="tr-TR" sz="120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1" i="0" u="none" strike="noStrike" cap="none" normalizeH="0" baseline="0" dirty="0" smtClean="0">
              <a:ln>
                <a:noFill/>
              </a:ln>
              <a:solidFill>
                <a:srgbClr val="D0000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r>
              <a:rPr lang="tr-TR" sz="1200" b="1" dirty="0">
                <a:solidFill>
                  <a:srgbClr val="C00000"/>
                </a:solidFill>
                <a:latin typeface="Verdana" panose="020B0604030504040204" pitchFamily="34" charset="0"/>
                <a:ea typeface="Verdana" panose="020B0604030504040204" pitchFamily="34" charset="0"/>
                <a:cs typeface="Verdana" panose="020B0604030504040204" pitchFamily="34" charset="0"/>
              </a:rPr>
              <a:t>C</a:t>
            </a:r>
            <a:r>
              <a:rPr kumimoji="0" lang="tr-TR" sz="1200" b="1"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 - ADRESİ</a:t>
            </a:r>
            <a:r>
              <a:rPr kumimoji="0" lang="tr-TR" sz="1200" b="0"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 </a:t>
            </a:r>
            <a:r>
              <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Evkaf Mah. Güner </a:t>
            </a:r>
            <a:r>
              <a:rPr kumimoji="0" lang="tr-TR" sz="1200" b="0" i="0" u="none" strike="noStrike" cap="none" normalizeH="0" baseline="0" dirty="0" err="1"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Sk</a:t>
            </a:r>
            <a:r>
              <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No:5 / Fatsa</a:t>
            </a:r>
          </a:p>
          <a:p>
            <a:pPr marL="0" marR="0" lvl="0" indent="449580" algn="l" defTabSz="914400" rtl="0" eaLnBrk="0" fontAlgn="base" latinLnBrk="0" hangingPunct="0">
              <a:lnSpc>
                <a:spcPct val="100000"/>
              </a:lnSpc>
              <a:spcBef>
                <a:spcPct val="0"/>
              </a:spcBef>
              <a:spcAft>
                <a:spcPct val="0"/>
              </a:spcAft>
              <a:buClrTx/>
              <a:buSzTx/>
              <a:buFontTx/>
              <a:buNone/>
            </a:pPr>
            <a:endParaRPr lang="tr-TR" sz="1200" dirty="0">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lang="tr-TR" sz="1200" dirty="0">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lang="tr-TR" sz="1200" dirty="0">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lang="tr-TR" sz="1200" dirty="0">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lang="tr-TR" sz="1200" dirty="0">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lang="tr-TR" sz="1200" dirty="0">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lang="tr-TR" sz="1200" dirty="0" smtClean="0">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lang="tr-TR" sz="1200" dirty="0">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lang="tr-TR" sz="1200" dirty="0">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lang="tr-TR" sz="1200" dirty="0">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1"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r>
              <a:rPr kumimoji="0" lang="tr-TR" sz="1200" b="1"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D – İLETİŞİM BİLGİLERİ	:</a:t>
            </a:r>
          </a:p>
          <a:p>
            <a:pPr marL="0" marR="0" lvl="0" indent="449580" algn="l" defTabSz="914400" rtl="0" eaLnBrk="0" fontAlgn="base" latinLnBrk="0" hangingPunct="0">
              <a:lnSpc>
                <a:spcPct val="100000"/>
              </a:lnSpc>
              <a:spcBef>
                <a:spcPct val="0"/>
              </a:spcBef>
              <a:spcAft>
                <a:spcPct val="0"/>
              </a:spcAft>
              <a:buClrTx/>
              <a:buSzTx/>
              <a:buFontTx/>
              <a:buNone/>
            </a:pPr>
            <a:endParaRPr lang="tr-TR" sz="1200" b="1" dirty="0" smtClean="0">
              <a:solidFill>
                <a:srgbClr val="260979"/>
              </a:solidFill>
              <a:latin typeface="Verdana" panose="020B0604030504040204" pitchFamily="34" charset="0"/>
              <a:ea typeface="Verdana" panose="020B0604030504040204" pitchFamily="34" charset="0"/>
              <a:cs typeface="Verdana" panose="020B0604030504040204" pitchFamily="34" charset="0"/>
            </a:endParaRPr>
          </a:p>
          <a:p>
            <a:pPr lvl="0" indent="449580" defTabSz="914400" eaLnBrk="0" fontAlgn="base" hangingPunct="0">
              <a:spcBef>
                <a:spcPct val="0"/>
              </a:spcBef>
              <a:spcAft>
                <a:spcPct val="0"/>
              </a:spcAft>
            </a:pPr>
            <a:r>
              <a:rPr kumimoji="0" lang="tr-TR" sz="1200" b="1" i="0" u="none" strike="noStrike" cap="none" normalizeH="0" baseline="0" dirty="0" smtClean="0">
                <a:ln>
                  <a:noFill/>
                </a:ln>
                <a:solidFill>
                  <a:srgbClr val="260979"/>
                </a:solidFill>
                <a:effectLst/>
                <a:latin typeface="Verdana" panose="020B0604030504040204" pitchFamily="34" charset="0"/>
                <a:ea typeface="Verdana" panose="020B0604030504040204" pitchFamily="34" charset="0"/>
                <a:cs typeface="Verdana" panose="020B0604030504040204" pitchFamily="34" charset="0"/>
              </a:rPr>
              <a:t>		</a:t>
            </a:r>
            <a:r>
              <a:rPr lang="tr-TR" sz="1200" b="1" dirty="0" smtClean="0">
                <a:solidFill>
                  <a:srgbClr val="260979"/>
                </a:solidFill>
                <a:latin typeface="Verdana" panose="020B0604030504040204" pitchFamily="34" charset="0"/>
                <a:ea typeface="Verdana" panose="020B0604030504040204" pitchFamily="34" charset="0"/>
                <a:cs typeface="Verdana" panose="020B0604030504040204" pitchFamily="34" charset="0"/>
              </a:rPr>
              <a:t>Web</a:t>
            </a:r>
            <a:r>
              <a:rPr lang="tr-TR" sz="1200" b="1" dirty="0" smtClean="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	</a:t>
            </a:r>
            <a:r>
              <a:rPr lang="tr-TR" sz="1200" b="1" dirty="0" smtClean="0">
                <a:solidFill>
                  <a:srgbClr val="260979"/>
                </a:solidFill>
                <a:latin typeface="Verdana" panose="020B0604030504040204" pitchFamily="34" charset="0"/>
                <a:ea typeface="Verdana" panose="020B0604030504040204" pitchFamily="34" charset="0"/>
                <a:cs typeface="Verdana" panose="020B0604030504040204" pitchFamily="34" charset="0"/>
              </a:rPr>
              <a:t>:  </a:t>
            </a:r>
            <a:r>
              <a:rPr lang="tr-TR" sz="1200" u="sng" dirty="0">
                <a:latin typeface="Verdana" panose="020B0604030504040204" pitchFamily="34" charset="0"/>
                <a:ea typeface="Verdana" panose="020B0604030504040204" pitchFamily="34" charset="0"/>
                <a:cs typeface="Verdana" panose="020B0604030504040204" pitchFamily="34" charset="0"/>
                <a:hlinkClick r:id="rId3"/>
              </a:rPr>
              <a:t>http://fatsabuyukata.meb.k12.tr</a:t>
            </a:r>
            <a:r>
              <a:rPr lang="tr-TR" sz="1200" u="sng" dirty="0" smtClean="0">
                <a:latin typeface="Verdana" panose="020B0604030504040204" pitchFamily="34" charset="0"/>
                <a:ea typeface="Verdana" panose="020B0604030504040204" pitchFamily="34" charset="0"/>
                <a:cs typeface="Verdana" panose="020B0604030504040204" pitchFamily="34" charset="0"/>
                <a:hlinkClick r:id="rId3"/>
              </a:rPr>
              <a:t>/</a:t>
            </a:r>
            <a:endParaRPr lang="tr-TR" sz="1200" u="sng" dirty="0" smtClean="0">
              <a:latin typeface="Verdana" panose="020B0604030504040204" pitchFamily="34" charset="0"/>
              <a:ea typeface="Verdana" panose="020B0604030504040204" pitchFamily="34" charset="0"/>
              <a:cs typeface="Verdana" panose="020B0604030504040204" pitchFamily="34" charset="0"/>
            </a:endParaRPr>
          </a:p>
          <a:p>
            <a:pPr lvl="0" indent="449580" defTabSz="914400" eaLnBrk="0" fontAlgn="base" hangingPunct="0">
              <a:spcBef>
                <a:spcPct val="0"/>
              </a:spcBef>
              <a:spcAft>
                <a:spcPct val="0"/>
              </a:spcAft>
            </a:pPr>
            <a:endParaRPr lang="tr-TR" sz="1200" b="1" dirty="0" smtClean="0">
              <a:solidFill>
                <a:srgbClr val="260979"/>
              </a:solidFill>
              <a:latin typeface="Verdana" panose="020B0604030504040204" pitchFamily="34" charset="0"/>
              <a:ea typeface="Verdana" panose="020B0604030504040204" pitchFamily="34" charset="0"/>
              <a:cs typeface="Verdana" panose="020B0604030504040204" pitchFamily="34" charset="0"/>
            </a:endParaRPr>
          </a:p>
          <a:p>
            <a:pPr lvl="0" indent="449580" defTabSz="914400" eaLnBrk="0" fontAlgn="base" hangingPunct="0">
              <a:spcBef>
                <a:spcPct val="0"/>
              </a:spcBef>
              <a:spcAft>
                <a:spcPct val="0"/>
              </a:spcAft>
            </a:pPr>
            <a:r>
              <a:rPr kumimoji="0" lang="tr-TR" sz="1200" b="1" i="0" u="none" strike="noStrike" cap="none" normalizeH="0" baseline="0" dirty="0" smtClean="0">
                <a:ln>
                  <a:noFill/>
                </a:ln>
                <a:solidFill>
                  <a:srgbClr val="260979"/>
                </a:solidFill>
                <a:effectLst/>
                <a:latin typeface="Verdana" panose="020B0604030504040204" pitchFamily="34" charset="0"/>
                <a:ea typeface="Verdana" panose="020B0604030504040204" pitchFamily="34" charset="0"/>
                <a:cs typeface="Verdana" panose="020B0604030504040204" pitchFamily="34" charset="0"/>
              </a:rPr>
              <a:t>		E Posta	:</a:t>
            </a:r>
            <a:r>
              <a:rPr lang="tr-TR" sz="1200" dirty="0" smtClean="0">
                <a:solidFill>
                  <a:schemeClr val="accent5">
                    <a:lumMod val="75000"/>
                  </a:schemeClr>
                </a:solidFill>
              </a:rPr>
              <a:t> </a:t>
            </a:r>
            <a:r>
              <a:rPr lang="tr-TR" sz="1200" dirty="0" smtClean="0"/>
              <a:t> </a:t>
            </a:r>
            <a:r>
              <a:rPr lang="tr-TR" sz="1200" b="1" dirty="0" smtClean="0">
                <a:latin typeface="Verdana" panose="020B0604030504040204" pitchFamily="34" charset="0"/>
                <a:ea typeface="Verdana" panose="020B0604030504040204" pitchFamily="34" charset="0"/>
                <a:cs typeface="Verdana" panose="020B0604030504040204" pitchFamily="34" charset="0"/>
              </a:rPr>
              <a:t>739646@</a:t>
            </a:r>
            <a:r>
              <a:rPr lang="tr-TR" sz="1200" b="1" dirty="0" err="1" smtClean="0">
                <a:latin typeface="Verdana" panose="020B0604030504040204" pitchFamily="34" charset="0"/>
                <a:ea typeface="Verdana" panose="020B0604030504040204" pitchFamily="34" charset="0"/>
                <a:cs typeface="Verdana" panose="020B0604030504040204" pitchFamily="34" charset="0"/>
              </a:rPr>
              <a:t>meb</a:t>
            </a:r>
            <a:r>
              <a:rPr lang="tr-TR" sz="1200" b="1" dirty="0" smtClean="0">
                <a:latin typeface="Verdana" panose="020B0604030504040204" pitchFamily="34" charset="0"/>
                <a:ea typeface="Verdana" panose="020B0604030504040204" pitchFamily="34" charset="0"/>
                <a:cs typeface="Verdana" panose="020B0604030504040204" pitchFamily="34" charset="0"/>
              </a:rPr>
              <a:t>.k12.tr </a:t>
            </a:r>
            <a:endParaRPr lang="tr-TR" sz="1200" u="sng" dirty="0" smtClean="0">
              <a:solidFill>
                <a:schemeClr val="bg2"/>
              </a:solidFill>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lang="tr-TR" sz="1200" b="1" dirty="0" smtClean="0">
              <a:solidFill>
                <a:srgbClr val="260979"/>
              </a:solidFill>
              <a:latin typeface="Verdana" panose="020B0604030504040204" pitchFamily="34" charset="0"/>
              <a:ea typeface="Verdana" panose="020B0604030504040204" pitchFamily="34" charset="0"/>
              <a:cs typeface="Verdana" panose="020B0604030504040204" pitchFamily="34" charset="0"/>
            </a:endParaRPr>
          </a:p>
          <a:p>
            <a:pPr lvl="0" indent="449580" defTabSz="914400" eaLnBrk="0" fontAlgn="base" hangingPunct="0">
              <a:spcBef>
                <a:spcPct val="0"/>
              </a:spcBef>
              <a:spcAft>
                <a:spcPct val="0"/>
              </a:spcAft>
            </a:pPr>
            <a:r>
              <a:rPr lang="tr-TR" sz="1200" b="1" dirty="0" smtClean="0">
                <a:solidFill>
                  <a:srgbClr val="260979"/>
                </a:solidFill>
                <a:latin typeface="Verdana" panose="020B0604030504040204" pitchFamily="34" charset="0"/>
                <a:ea typeface="Verdana" panose="020B0604030504040204" pitchFamily="34" charset="0"/>
                <a:cs typeface="Verdana" panose="020B0604030504040204" pitchFamily="34" charset="0"/>
              </a:rPr>
              <a:t>		Telefon</a:t>
            </a:r>
            <a:r>
              <a:rPr lang="tr-TR" sz="1200" b="1" dirty="0" smtClean="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	</a:t>
            </a:r>
            <a:r>
              <a:rPr lang="tr-TR" sz="1200" b="1" dirty="0" smtClean="0">
                <a:solidFill>
                  <a:srgbClr val="260979"/>
                </a:solidFill>
                <a:latin typeface="Verdana" panose="020B0604030504040204" pitchFamily="34" charset="0"/>
                <a:ea typeface="Verdana" panose="020B0604030504040204" pitchFamily="34" charset="0"/>
                <a:cs typeface="Verdana" panose="020B0604030504040204" pitchFamily="34" charset="0"/>
              </a:rPr>
              <a:t>:</a:t>
            </a:r>
            <a:r>
              <a:rPr kumimoji="0" lang="tr-TR" sz="1200" b="0" i="0" u="none" strike="noStrike" cap="none" normalizeH="0" baseline="0" dirty="0" smtClean="0">
                <a:ln>
                  <a:noFill/>
                </a:ln>
                <a:solidFill>
                  <a:srgbClr val="260979"/>
                </a:solidFill>
                <a:effectLst/>
                <a:latin typeface="Verdana" panose="020B0604030504040204" pitchFamily="34" charset="0"/>
                <a:ea typeface="Verdana" panose="020B0604030504040204" pitchFamily="34" charset="0"/>
                <a:cs typeface="Verdana" panose="020B0604030504040204" pitchFamily="34" charset="0"/>
              </a:rPr>
              <a:t> </a:t>
            </a:r>
            <a:r>
              <a:rPr lang="tr-TR" sz="1200" dirty="0"/>
              <a:t>0 (452) 423 87 </a:t>
            </a:r>
            <a:r>
              <a:rPr lang="tr-TR" sz="1200" dirty="0" smtClean="0"/>
              <a:t>85</a:t>
            </a:r>
          </a:p>
          <a:p>
            <a:pPr lvl="0" indent="449580" defTabSz="914400" eaLnBrk="0" fontAlgn="base" hangingPunct="0">
              <a:spcBef>
                <a:spcPct val="0"/>
              </a:spcBef>
              <a:spcAft>
                <a:spcPct val="0"/>
              </a:spcAft>
            </a:pPr>
            <a:endParaRPr kumimoji="0" lang="tr-TR" sz="1200" b="1" i="0" u="none" strike="noStrike" cap="none" normalizeH="0" baseline="0" dirty="0" smtClean="0">
              <a:ln>
                <a:noFill/>
              </a:ln>
              <a:solidFill>
                <a:srgbClr val="D0000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r>
              <a:rPr kumimoji="0" lang="tr-TR" sz="1200" b="1"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E - OKULUN AMACI</a:t>
            </a:r>
            <a:r>
              <a:rPr kumimoji="0" lang="tr-TR" sz="1200" b="0"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a:t>
            </a:r>
          </a:p>
          <a:p>
            <a:pPr lvl="1" indent="449580" defTabSz="914400" eaLnBrk="0" fontAlgn="base" hangingPunct="0">
              <a:spcBef>
                <a:spcPct val="0"/>
              </a:spcBef>
              <a:spcAft>
                <a:spcPct val="0"/>
              </a:spcAft>
            </a:pPr>
            <a:r>
              <a:rPr lang="tr-TR" sz="1200" dirty="0" smtClean="0">
                <a:latin typeface="Verdana" panose="020B0604030504040204" pitchFamily="34" charset="0"/>
                <a:ea typeface="Verdana" panose="020B0604030504040204" pitchFamily="34" charset="0"/>
                <a:cs typeface="Verdana" panose="020B0604030504040204" pitchFamily="34" charset="0"/>
              </a:rPr>
              <a:t>Dolunay  </a:t>
            </a:r>
            <a:r>
              <a:rPr lang="tr-TR" sz="1200" dirty="0">
                <a:latin typeface="Verdana" panose="020B0604030504040204" pitchFamily="34" charset="0"/>
                <a:ea typeface="Verdana" panose="020B0604030504040204" pitchFamily="34" charset="0"/>
                <a:cs typeface="Verdana" panose="020B0604030504040204" pitchFamily="34" charset="0"/>
              </a:rPr>
              <a:t>ve Evkaf </a:t>
            </a:r>
            <a:r>
              <a:rPr lang="tr-TR" sz="1200" dirty="0" smtClean="0">
                <a:latin typeface="Verdana" panose="020B0604030504040204" pitchFamily="34" charset="0"/>
                <a:ea typeface="Verdana" panose="020B0604030504040204" pitchFamily="34" charset="0"/>
                <a:cs typeface="Verdana" panose="020B0604030504040204" pitchFamily="34" charset="0"/>
              </a:rPr>
              <a:t>Mahallesi ile Yapraklı</a:t>
            </a:r>
            <a:r>
              <a:rPr lang="tr-TR" sz="1200" dirty="0">
                <a:latin typeface="Verdana" panose="020B0604030504040204" pitchFamily="34" charset="0"/>
                <a:ea typeface="Verdana" panose="020B0604030504040204" pitchFamily="34" charset="0"/>
                <a:cs typeface="Verdana" panose="020B0604030504040204" pitchFamily="34" charset="0"/>
              </a:rPr>
              <a:t>, </a:t>
            </a:r>
            <a:r>
              <a:rPr lang="tr-TR" sz="1200" dirty="0" err="1">
                <a:latin typeface="Verdana" panose="020B0604030504040204" pitchFamily="34" charset="0"/>
                <a:ea typeface="Verdana" panose="020B0604030504040204" pitchFamily="34" charset="0"/>
                <a:cs typeface="Verdana" panose="020B0604030504040204" pitchFamily="34" charset="0"/>
              </a:rPr>
              <a:t>Çöteli</a:t>
            </a:r>
            <a:r>
              <a:rPr lang="tr-TR" sz="1200" dirty="0">
                <a:latin typeface="Verdana" panose="020B0604030504040204" pitchFamily="34" charset="0"/>
                <a:ea typeface="Verdana" panose="020B0604030504040204" pitchFamily="34" charset="0"/>
                <a:cs typeface="Verdana" panose="020B0604030504040204" pitchFamily="34" charset="0"/>
              </a:rPr>
              <a:t> Naldöken, </a:t>
            </a:r>
            <a:r>
              <a:rPr lang="tr-TR" sz="1200" dirty="0" err="1">
                <a:latin typeface="Verdana" panose="020B0604030504040204" pitchFamily="34" charset="0"/>
                <a:ea typeface="Verdana" panose="020B0604030504040204" pitchFamily="34" charset="0"/>
                <a:cs typeface="Verdana" panose="020B0604030504040204" pitchFamily="34" charset="0"/>
              </a:rPr>
              <a:t>Çöteli</a:t>
            </a:r>
            <a:r>
              <a:rPr lang="tr-TR" sz="1200" dirty="0">
                <a:latin typeface="Verdana" panose="020B0604030504040204" pitchFamily="34" charset="0"/>
                <a:ea typeface="Verdana" panose="020B0604030504040204" pitchFamily="34" charset="0"/>
                <a:cs typeface="Verdana" panose="020B0604030504040204" pitchFamily="34" charset="0"/>
              </a:rPr>
              <a:t> Ahmetler ve </a:t>
            </a:r>
            <a:r>
              <a:rPr lang="tr-TR" sz="1200" dirty="0" err="1">
                <a:latin typeface="Verdana" panose="020B0604030504040204" pitchFamily="34" charset="0"/>
                <a:ea typeface="Verdana" panose="020B0604030504040204" pitchFamily="34" charset="0"/>
                <a:cs typeface="Verdana" panose="020B0604030504040204" pitchFamily="34" charset="0"/>
              </a:rPr>
              <a:t>Çöteli</a:t>
            </a:r>
            <a:r>
              <a:rPr lang="tr-TR" sz="1200" dirty="0">
                <a:latin typeface="Verdana" panose="020B0604030504040204" pitchFamily="34" charset="0"/>
                <a:ea typeface="Verdana" panose="020B0604030504040204" pitchFamily="34" charset="0"/>
                <a:cs typeface="Verdana" panose="020B0604030504040204" pitchFamily="34" charset="0"/>
              </a:rPr>
              <a:t> </a:t>
            </a:r>
            <a:r>
              <a:rPr lang="tr-TR" sz="1200" dirty="0" err="1" smtClean="0">
                <a:latin typeface="Verdana" panose="020B0604030504040204" pitchFamily="34" charset="0"/>
                <a:ea typeface="Verdana" panose="020B0604030504040204" pitchFamily="34" charset="0"/>
                <a:cs typeface="Verdana" panose="020B0604030504040204" pitchFamily="34" charset="0"/>
              </a:rPr>
              <a:t>köyerinde</a:t>
            </a:r>
            <a:r>
              <a:rPr lang="tr-TR" sz="1200" dirty="0" smtClean="0">
                <a:latin typeface="Verdana" panose="020B0604030504040204" pitchFamily="34" charset="0"/>
                <a:ea typeface="Verdana" panose="020B0604030504040204" pitchFamily="34" charset="0"/>
                <a:cs typeface="Verdana" panose="020B0604030504040204" pitchFamily="34" charset="0"/>
              </a:rPr>
              <a:t>  </a:t>
            </a:r>
            <a:r>
              <a:rPr lang="tr-TR" sz="1200" dirty="0">
                <a:latin typeface="Verdana" panose="020B0604030504040204" pitchFamily="34" charset="0"/>
                <a:ea typeface="Verdana" panose="020B0604030504040204" pitchFamily="34" charset="0"/>
                <a:cs typeface="Verdana" panose="020B0604030504040204" pitchFamily="34" charset="0"/>
              </a:rPr>
              <a:t>ikamet eden Öğrenim çağındaki çocukların Temel Eğitimini sağlamak</a:t>
            </a:r>
            <a:r>
              <a:rPr lang="tr-TR" sz="1200" dirty="0" smtClean="0">
                <a:latin typeface="Verdana" panose="020B0604030504040204" pitchFamily="34" charset="0"/>
                <a:ea typeface="Verdana" panose="020B0604030504040204" pitchFamily="34" charset="0"/>
                <a:cs typeface="Verdana" panose="020B0604030504040204" pitchFamily="34" charset="0"/>
              </a:rPr>
              <a:t>.</a:t>
            </a:r>
            <a:endParaRPr kumimoji="0" lang="tr-TR" sz="12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1" i="0" u="none" strike="noStrike" cap="none" normalizeH="0" baseline="0" dirty="0" smtClean="0">
              <a:ln>
                <a:noFill/>
              </a:ln>
              <a:solidFill>
                <a:srgbClr val="D0000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r>
              <a:rPr kumimoji="0" lang="tr-TR" sz="1200" b="1"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E - SEVİYESİ, DERECESİ	                  </a:t>
            </a:r>
            <a:r>
              <a:rPr kumimoji="0" lang="tr-TR" sz="1200" b="0"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 </a:t>
            </a:r>
            <a:r>
              <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ORTAOKUL</a:t>
            </a: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1" i="0" u="none" strike="noStrike" cap="none" normalizeH="0" baseline="0" dirty="0" smtClean="0">
              <a:ln>
                <a:noFill/>
              </a:ln>
              <a:solidFill>
                <a:srgbClr val="D0000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r>
              <a:rPr kumimoji="0" lang="tr-TR" sz="1200" b="1"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F -</a:t>
            </a:r>
            <a:r>
              <a:rPr kumimoji="0" lang="tr-TR" sz="1200" b="1" i="0" u="none" strike="noStrike" cap="none" normalizeH="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 </a:t>
            </a:r>
            <a:r>
              <a:rPr kumimoji="0" lang="tr-TR" sz="1200" b="1"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ÖĞRETİM ŞEKLİ</a:t>
            </a:r>
            <a:r>
              <a:rPr kumimoji="0" lang="tr-TR" sz="1200" b="0"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	                  : </a:t>
            </a:r>
            <a:r>
              <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Normal Öğretim</a:t>
            </a: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1" i="0" u="none" strike="noStrike" cap="none" normalizeH="0" baseline="0" dirty="0" smtClean="0">
              <a:ln>
                <a:noFill/>
              </a:ln>
              <a:solidFill>
                <a:srgbClr val="D0000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r>
              <a:rPr kumimoji="0" lang="tr-TR" sz="1200" b="1"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G- OKUTULAN YABANCI DİLLER</a:t>
            </a:r>
            <a:r>
              <a:rPr kumimoji="0" lang="tr-TR" sz="1200" b="0"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	 :</a:t>
            </a:r>
            <a:r>
              <a:rPr kumimoji="0" lang="tr-TR" sz="1200" b="0" i="0" u="none" strike="noStrike" cap="none" normalizeH="0" baseline="0" dirty="0" smtClean="0">
                <a:ln>
                  <a:noFill/>
                </a:ln>
                <a:solidFill>
                  <a:srgbClr val="260979"/>
                </a:solidFill>
                <a:effectLst/>
                <a:latin typeface="Verdana" panose="020B0604030504040204" pitchFamily="34" charset="0"/>
                <a:ea typeface="Verdana" panose="020B0604030504040204" pitchFamily="34" charset="0"/>
                <a:cs typeface="Verdana" panose="020B0604030504040204" pitchFamily="34" charset="0"/>
              </a:rPr>
              <a:t> </a:t>
            </a:r>
            <a:r>
              <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İngilizce</a:t>
            </a:r>
          </a:p>
          <a:p>
            <a:pPr marL="0" marR="0" lvl="0" indent="449580" algn="l" defTabSz="914400" rtl="0" eaLnBrk="0" fontAlgn="base" latinLnBrk="0" hangingPunct="0">
              <a:lnSpc>
                <a:spcPct val="100000"/>
              </a:lnSpc>
              <a:spcBef>
                <a:spcPct val="0"/>
              </a:spcBef>
              <a:spcAft>
                <a:spcPct val="0"/>
              </a:spcAft>
              <a:buClrTx/>
              <a:buSzTx/>
              <a:buFontTx/>
              <a:buNone/>
            </a:pPr>
            <a:endParaRPr kumimoji="0" lang="tr-TR" sz="1200" b="1" i="0" u="none" strike="noStrike" cap="none" normalizeH="0" baseline="0" dirty="0" smtClean="0">
              <a:ln>
                <a:noFill/>
              </a:ln>
              <a:solidFill>
                <a:srgbClr val="D0000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449580" algn="l" defTabSz="914400" rtl="0" eaLnBrk="0" fontAlgn="base" latinLnBrk="0" hangingPunct="0">
              <a:lnSpc>
                <a:spcPct val="100000"/>
              </a:lnSpc>
              <a:spcBef>
                <a:spcPct val="0"/>
              </a:spcBef>
              <a:spcAft>
                <a:spcPct val="0"/>
              </a:spcAft>
              <a:buClrTx/>
              <a:buSzTx/>
              <a:buFontTx/>
              <a:buNone/>
            </a:pPr>
            <a:r>
              <a:rPr kumimoji="0" lang="tr-TR" sz="1200" b="1"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H - KİTAPLIĞINDAKİ KİTAP SAYISI    </a:t>
            </a:r>
            <a:r>
              <a:rPr kumimoji="0" lang="tr-TR" sz="1200" b="0" i="0" u="none" strike="noStrike" cap="none" normalizeH="0" baseline="0" dirty="0" smtClean="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a:t>
            </a:r>
            <a:r>
              <a:rPr kumimoji="0" lang="tr-TR" sz="1200" b="0" i="0" u="none" strike="noStrike" cap="none" normalizeH="0" baseline="0" dirty="0" smtClean="0">
                <a:ln>
                  <a:noFill/>
                </a:ln>
                <a:solidFill>
                  <a:srgbClr val="260979"/>
                </a:solidFill>
                <a:effectLst/>
                <a:latin typeface="Verdana" panose="020B0604030504040204" pitchFamily="34" charset="0"/>
                <a:ea typeface="Verdana" panose="020B0604030504040204" pitchFamily="34" charset="0"/>
                <a:cs typeface="Verdana" panose="020B0604030504040204" pitchFamily="34" charset="0"/>
              </a:rPr>
              <a:t>  </a:t>
            </a:r>
            <a:r>
              <a:rPr lang="tr-TR" sz="1200" dirty="0" smtClean="0">
                <a:latin typeface="Verdana" panose="020B0604030504040204" pitchFamily="34" charset="0"/>
                <a:ea typeface="Verdana" panose="020B0604030504040204" pitchFamily="34" charset="0"/>
                <a:cs typeface="Verdana" panose="020B0604030504040204" pitchFamily="34" charset="0"/>
              </a:rPr>
              <a:t>16000</a:t>
            </a:r>
            <a:r>
              <a:rPr kumimoji="0" lang="tr-TR" sz="12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adet</a:t>
            </a:r>
          </a:p>
        </p:txBody>
      </p:sp>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0739" y="2178348"/>
            <a:ext cx="5219781" cy="3828972"/>
          </a:xfrm>
          <a:prstGeom prst="rect">
            <a:avLst/>
          </a:prstGeom>
        </p:spPr>
      </p:pic>
      <p:sp>
        <p:nvSpPr>
          <p:cNvPr id="4" name="Dikdörtgen 3"/>
          <p:cNvSpPr/>
          <p:nvPr/>
        </p:nvSpPr>
        <p:spPr>
          <a:xfrm>
            <a:off x="3085312" y="435347"/>
            <a:ext cx="1390637"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 BÖLÜM</a:t>
            </a:r>
            <a:endParaRPr lang="tr-TR"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Metin kutusu 8"/>
          <p:cNvSpPr txBox="1"/>
          <p:nvPr/>
        </p:nvSpPr>
        <p:spPr>
          <a:xfrm>
            <a:off x="468263" y="450156"/>
            <a:ext cx="576064" cy="400110"/>
          </a:xfrm>
          <a:prstGeom prst="rect">
            <a:avLst/>
          </a:prstGeom>
          <a:noFill/>
        </p:spPr>
        <p:txBody>
          <a:bodyPr wrap="square" rtlCol="0">
            <a:spAutoFit/>
          </a:bodyPr>
          <a:lstStyle/>
          <a:p>
            <a:r>
              <a:rPr lang="tr-TR" b="1" dirty="0" smtClean="0">
                <a:solidFill>
                  <a:schemeClr val="bg1"/>
                </a:solidFill>
              </a:rPr>
              <a:t>7</a:t>
            </a:r>
            <a:endParaRPr lang="tr-TR"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180975" y="233363"/>
            <a:ext cx="7199313" cy="9721850"/>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defTabSz="995045" fontAlgn="auto">
              <a:spcBef>
                <a:spcPts val="0"/>
              </a:spcBef>
              <a:spcAft>
                <a:spcPts val="0"/>
              </a:spcAft>
              <a:defRPr/>
            </a:pP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24-Nokta Yıldız 7"/>
          <p:cNvSpPr/>
          <p:nvPr/>
        </p:nvSpPr>
        <p:spPr>
          <a:xfrm>
            <a:off x="180975" y="233363"/>
            <a:ext cx="863600" cy="865187"/>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5045" fontAlgn="auto">
              <a:spcBef>
                <a:spcPts val="0"/>
              </a:spcBef>
              <a:spcAft>
                <a:spcPts val="0"/>
              </a:spcAft>
              <a:defRPr/>
            </a:pPr>
            <a:endParaRPr lang="tr-TR"/>
          </a:p>
        </p:txBody>
      </p:sp>
      <p:sp>
        <p:nvSpPr>
          <p:cNvPr id="11" name="Altbilgi Yer Tutucusu 10"/>
          <p:cNvSpPr>
            <a:spLocks noGrp="1"/>
          </p:cNvSpPr>
          <p:nvPr>
            <p:ph type="ftr" sz="quarter" idx="11"/>
          </p:nvPr>
        </p:nvSpPr>
        <p:spPr>
          <a:xfrm>
            <a:off x="180975" y="9910763"/>
            <a:ext cx="4797425" cy="569912"/>
          </a:xfrm>
        </p:spPr>
        <p:txBody>
          <a:bodyPr/>
          <a:lstStyle/>
          <a:p>
            <a:pPr algn="l">
              <a:defRPr/>
            </a:pPr>
            <a:r>
              <a:rPr lang="tr-TR" dirty="0" err="1"/>
              <a:t>Büyükata</a:t>
            </a:r>
            <a:r>
              <a:rPr lang="tr-TR" dirty="0"/>
              <a:t> </a:t>
            </a:r>
            <a:r>
              <a:rPr lang="tr-TR" dirty="0" smtClean="0"/>
              <a:t> </a:t>
            </a:r>
            <a:r>
              <a:rPr lang="tr-TR" dirty="0"/>
              <a:t>Ortaokulu Brifing Dosyası</a:t>
            </a:r>
          </a:p>
        </p:txBody>
      </p:sp>
      <p:sp>
        <p:nvSpPr>
          <p:cNvPr id="6" name="Rectangle 1"/>
          <p:cNvSpPr>
            <a:spLocks noChangeArrowheads="1"/>
          </p:cNvSpPr>
          <p:nvPr/>
        </p:nvSpPr>
        <p:spPr bwMode="auto">
          <a:xfrm>
            <a:off x="395287" y="1184244"/>
            <a:ext cx="6841727" cy="8740854"/>
          </a:xfrm>
          <a:prstGeom prst="rect">
            <a:avLst/>
          </a:prstGeom>
          <a:noFill/>
          <a:ln w="9525">
            <a:noFill/>
            <a:miter lim="800000"/>
          </a:ln>
          <a:effectLst/>
        </p:spPr>
        <p:txBody>
          <a:bodyPr wrap="square" anchor="ctr">
            <a:spAutoFit/>
          </a:bodyPr>
          <a:lstStyle/>
          <a:p>
            <a:pPr algn="just" defTabSz="914400" eaLnBrk="0" hangingPunct="0"/>
            <a:r>
              <a:rPr lang="tr-TR" sz="1200" b="1" dirty="0">
                <a:solidFill>
                  <a:srgbClr val="C00000"/>
                </a:solidFill>
                <a:latin typeface="Verdana" panose="020B0604030504040204" pitchFamily="34" charset="0"/>
              </a:rPr>
              <a:t>A - OKULUN TARİHÇESİ</a:t>
            </a:r>
            <a:endParaRPr lang="tr-TR" sz="1200" dirty="0">
              <a:solidFill>
                <a:srgbClr val="C00000"/>
              </a:solidFill>
              <a:latin typeface="Verdana" panose="020B0604030504040204" pitchFamily="34" charset="0"/>
            </a:endParaRPr>
          </a:p>
          <a:p>
            <a:pPr algn="just" defTabSz="914400" eaLnBrk="0" hangingPunct="0"/>
            <a:r>
              <a:rPr lang="tr-TR" sz="1100" dirty="0">
                <a:latin typeface="Verdana" panose="020B0604030504040204" pitchFamily="34" charset="0"/>
              </a:rPr>
              <a:t>	</a:t>
            </a:r>
          </a:p>
          <a:p>
            <a:pPr defTabSz="914400"/>
            <a:r>
              <a:rPr lang="tr-TR" sz="1100" dirty="0"/>
              <a:t>        </a:t>
            </a:r>
            <a:r>
              <a:rPr lang="tr-TR" sz="1100" dirty="0">
                <a:latin typeface="Verdana" panose="020B0604030504040204" pitchFamily="34" charset="0"/>
              </a:rPr>
              <a:t>Okulumuz ilk olarak </a:t>
            </a:r>
            <a:r>
              <a:rPr lang="tr-TR" sz="1100" b="1" dirty="0">
                <a:latin typeface="Verdana" panose="020B0604030504040204" pitchFamily="34" charset="0"/>
              </a:rPr>
              <a:t>2003</a:t>
            </a:r>
            <a:r>
              <a:rPr lang="tr-TR" sz="1100" dirty="0">
                <a:latin typeface="Verdana" panose="020B0604030504040204" pitchFamily="34" charset="0"/>
              </a:rPr>
              <a:t> yılında Eğitim ve öğretime açılmıştır.</a:t>
            </a:r>
          </a:p>
          <a:p>
            <a:pPr defTabSz="914400"/>
            <a:r>
              <a:rPr lang="tr-TR" sz="1100" dirty="0">
                <a:latin typeface="Verdana" panose="020B0604030504040204" pitchFamily="34" charset="0"/>
              </a:rPr>
              <a:t> </a:t>
            </a:r>
          </a:p>
          <a:p>
            <a:pPr defTabSz="914400"/>
            <a:r>
              <a:rPr lang="tr-TR" sz="1100" dirty="0"/>
              <a:t>        </a:t>
            </a:r>
            <a:r>
              <a:rPr lang="tr-TR" sz="1100" dirty="0">
                <a:latin typeface="Verdana" panose="020B0604030504040204" pitchFamily="34" charset="0"/>
              </a:rPr>
              <a:t>6</a:t>
            </a:r>
            <a:r>
              <a:rPr lang="tr-TR" sz="1100" dirty="0" smtClean="0">
                <a:latin typeface="Verdana" panose="020B0604030504040204" pitchFamily="34" charset="0"/>
              </a:rPr>
              <a:t>500 </a:t>
            </a:r>
            <a:r>
              <a:rPr lang="tr-TR" sz="1100" dirty="0">
                <a:latin typeface="Verdana" panose="020B0604030504040204" pitchFamily="34" charset="0"/>
              </a:rPr>
              <a:t>m2 bahçe ve 1500 m2 bina oturum alanı üzerine kurulu olan okulumuz 2003-2004 eğitim öğretim yılında Fatsa ilçesi Evkaf  Mahallesi Güner Sokakta  hizmete  girmiş olup 2009/2010 yılı dahil 672 öğrenci mezun etmiştir. Okulumuzun kurucu müdürü olan Halit Kovancı 2003 yılında göreve başlamıştır.2006-2007 eğitim öğretim yılında İsa YILDIRIM, 2008-2009 eğitim öğretim yılında Mustafa BURNAZ  okulumuzda müdür olarak görev </a:t>
            </a:r>
            <a:r>
              <a:rPr lang="tr-TR" sz="1100" dirty="0" smtClean="0">
                <a:latin typeface="Verdana" panose="020B0604030504040204" pitchFamily="34" charset="0"/>
              </a:rPr>
              <a:t>yapmışlardır.2010- 2014 yıllarında Avni Yiğit ve 2014-2017 yılları arsında Özer Yaşar okul müdürlüğü görevinde bulunmuştur. Okulumuz Müdür Yardımcısı İsmail </a:t>
            </a:r>
            <a:r>
              <a:rPr lang="tr-TR" sz="1100" dirty="0">
                <a:latin typeface="Verdana" panose="020B0604030504040204" pitchFamily="34" charset="0"/>
              </a:rPr>
              <a:t>TEKE 03.12.2017  </a:t>
            </a:r>
            <a:r>
              <a:rPr lang="tr-TR" sz="1100" dirty="0" smtClean="0">
                <a:latin typeface="Verdana" panose="020B0604030504040204" pitchFamily="34" charset="0"/>
              </a:rPr>
              <a:t>tarihinde Müdür  Vekili olarak göreve başlamıştır.07/08/2018 tarihi itibarı ile okul müdürlüğüne Turgay DİLBER görevlendirildi. </a:t>
            </a:r>
          </a:p>
          <a:p>
            <a:pPr defTabSz="914400"/>
            <a:endParaRPr lang="tr-TR" sz="1100" dirty="0">
              <a:latin typeface="Verdana" panose="020B0604030504040204" pitchFamily="34" charset="0"/>
            </a:endParaRPr>
          </a:p>
          <a:p>
            <a:pPr defTabSz="914400"/>
            <a:r>
              <a:rPr lang="tr-TR" sz="1100" dirty="0" smtClean="0">
                <a:latin typeface="Verdana" panose="020B0604030504040204" pitchFamily="34" charset="0"/>
              </a:rPr>
              <a:t>Okulumuz </a:t>
            </a:r>
            <a:r>
              <a:rPr lang="tr-TR" sz="1100" dirty="0">
                <a:latin typeface="Verdana" panose="020B0604030504040204" pitchFamily="34" charset="0"/>
              </a:rPr>
              <a:t>bünyesinde </a:t>
            </a:r>
            <a:r>
              <a:rPr lang="tr-TR" sz="1100" dirty="0" smtClean="0">
                <a:latin typeface="Verdana" panose="020B0604030504040204" pitchFamily="34" charset="0"/>
              </a:rPr>
              <a:t>33 </a:t>
            </a:r>
            <a:r>
              <a:rPr lang="tr-TR" sz="1100" dirty="0">
                <a:latin typeface="Verdana" panose="020B0604030504040204" pitchFamily="34" charset="0"/>
              </a:rPr>
              <a:t>derslik, </a:t>
            </a:r>
            <a:r>
              <a:rPr lang="tr-TR" sz="1100" dirty="0" smtClean="0">
                <a:latin typeface="Verdana" panose="020B0604030504040204" pitchFamily="34" charset="0"/>
              </a:rPr>
              <a:t>33 </a:t>
            </a:r>
            <a:r>
              <a:rPr lang="tr-TR" sz="1100" dirty="0">
                <a:latin typeface="Verdana" panose="020B0604030504040204" pitchFamily="34" charset="0"/>
              </a:rPr>
              <a:t>şube, 1 Müdür Odası, </a:t>
            </a:r>
            <a:r>
              <a:rPr lang="tr-TR" sz="1100" dirty="0" smtClean="0">
                <a:latin typeface="Verdana" panose="020B0604030504040204" pitchFamily="34" charset="0"/>
              </a:rPr>
              <a:t>3 </a:t>
            </a:r>
            <a:r>
              <a:rPr lang="tr-TR" sz="1100" dirty="0">
                <a:latin typeface="Verdana" panose="020B0604030504040204" pitchFamily="34" charset="0"/>
              </a:rPr>
              <a:t>adet Müdür Yrd. Odası, 1 adet Öğretmen </a:t>
            </a:r>
            <a:r>
              <a:rPr lang="tr-TR" sz="1100" dirty="0" smtClean="0">
                <a:latin typeface="Verdana" panose="020B0604030504040204" pitchFamily="34" charset="0"/>
              </a:rPr>
              <a:t>odası,3 adet rehber öğretmen odası, </a:t>
            </a:r>
            <a:r>
              <a:rPr lang="tr-TR" sz="1100" dirty="0">
                <a:latin typeface="Verdana" panose="020B0604030504040204" pitchFamily="34" charset="0"/>
              </a:rPr>
              <a:t>1 adet çok amaçlı salon </a:t>
            </a:r>
            <a:r>
              <a:rPr lang="tr-TR" sz="1100" dirty="0" smtClean="0">
                <a:latin typeface="Verdana" panose="020B0604030504040204" pitchFamily="34" charset="0"/>
              </a:rPr>
              <a:t>mevcuttur</a:t>
            </a:r>
            <a:r>
              <a:rPr lang="tr-TR" sz="1100" dirty="0">
                <a:latin typeface="Verdana" panose="020B0604030504040204" pitchFamily="34" charset="0"/>
              </a:rPr>
              <a:t>. Halen bu okulda eğitim ve öğretime devam etmektedir.</a:t>
            </a:r>
          </a:p>
          <a:p>
            <a:pPr defTabSz="914400"/>
            <a:endParaRPr lang="tr-TR" sz="1100" dirty="0">
              <a:latin typeface="Verdana" panose="020B0604030504040204" pitchFamily="34" charset="0"/>
            </a:endParaRPr>
          </a:p>
          <a:p>
            <a:pPr defTabSz="914400"/>
            <a:r>
              <a:rPr lang="tr-TR" sz="1100" b="1" dirty="0">
                <a:solidFill>
                  <a:srgbClr val="C00000"/>
                </a:solidFill>
                <a:latin typeface="Verdana" panose="020B0604030504040204" pitchFamily="34" charset="0"/>
              </a:rPr>
              <a:t>B - OKULUN ÖZELLİKLERİ:</a:t>
            </a:r>
          </a:p>
          <a:p>
            <a:pPr defTabSz="914400"/>
            <a:endParaRPr lang="tr-TR" sz="1100" b="1" dirty="0">
              <a:latin typeface="Verdana" panose="020B0604030504040204" pitchFamily="34" charset="0"/>
            </a:endParaRPr>
          </a:p>
          <a:p>
            <a:pPr defTabSz="914400"/>
            <a:r>
              <a:rPr lang="tr-TR" sz="1100" dirty="0"/>
              <a:t>       </a:t>
            </a:r>
            <a:r>
              <a:rPr lang="tr-TR" sz="1100" dirty="0">
                <a:latin typeface="Verdana" panose="020B0604030504040204" pitchFamily="34" charset="0"/>
              </a:rPr>
              <a:t>Gündüz, karma ve normal eğitim</a:t>
            </a:r>
          </a:p>
          <a:p>
            <a:pPr defTabSz="914400"/>
            <a:endParaRPr lang="tr-TR" sz="1100" b="1" dirty="0">
              <a:solidFill>
                <a:srgbClr val="C00000"/>
              </a:solidFill>
              <a:latin typeface="Verdana" panose="020B0604030504040204" pitchFamily="34" charset="0"/>
            </a:endParaRPr>
          </a:p>
          <a:p>
            <a:pPr defTabSz="914400"/>
            <a:r>
              <a:rPr lang="tr-TR" sz="1100" b="1" dirty="0">
                <a:solidFill>
                  <a:srgbClr val="C00000"/>
                </a:solidFill>
                <a:latin typeface="Verdana" panose="020B0604030504040204" pitchFamily="34" charset="0"/>
              </a:rPr>
              <a:t>C - OKULA GİRİŞ İÇİN ÖZEL ŞARTLAR:</a:t>
            </a:r>
          </a:p>
          <a:p>
            <a:pPr defTabSz="914400"/>
            <a:r>
              <a:rPr lang="tr-TR" sz="1100" b="1" dirty="0">
                <a:solidFill>
                  <a:srgbClr val="C00000"/>
                </a:solidFill>
                <a:latin typeface="Verdana" panose="020B0604030504040204" pitchFamily="34" charset="0"/>
              </a:rPr>
              <a:t>     </a:t>
            </a:r>
            <a:endParaRPr lang="tr-TR" sz="1100" dirty="0">
              <a:solidFill>
                <a:srgbClr val="C00000"/>
              </a:solidFill>
              <a:latin typeface="Verdana" panose="020B0604030504040204" pitchFamily="34" charset="0"/>
            </a:endParaRPr>
          </a:p>
          <a:p>
            <a:pPr defTabSz="914400"/>
            <a:r>
              <a:rPr lang="tr-TR" sz="1100" dirty="0">
                <a:solidFill>
                  <a:srgbClr val="C00000"/>
                </a:solidFill>
                <a:latin typeface="Verdana" panose="020B0604030504040204" pitchFamily="34" charset="0"/>
              </a:rPr>
              <a:t>       </a:t>
            </a:r>
            <a:r>
              <a:rPr lang="tr-TR" sz="1100" dirty="0">
                <a:latin typeface="Verdana" panose="020B0604030504040204" pitchFamily="34" charset="0"/>
              </a:rPr>
              <a:t>Okulumuza giriş için özel bir şart yoktur.</a:t>
            </a:r>
          </a:p>
          <a:p>
            <a:pPr defTabSz="914400"/>
            <a:endParaRPr lang="tr-TR" sz="1100" b="1" dirty="0">
              <a:solidFill>
                <a:srgbClr val="C00000"/>
              </a:solidFill>
              <a:latin typeface="Verdana" panose="020B0604030504040204" pitchFamily="34" charset="0"/>
            </a:endParaRPr>
          </a:p>
          <a:p>
            <a:pPr defTabSz="914400"/>
            <a:r>
              <a:rPr lang="tr-TR" sz="1100" b="1" dirty="0">
                <a:solidFill>
                  <a:srgbClr val="C00000"/>
                </a:solidFill>
                <a:latin typeface="Verdana" panose="020B0604030504040204" pitchFamily="34" charset="0"/>
              </a:rPr>
              <a:t>D - OKUTULAN SEÇMELİ DERSLER:</a:t>
            </a:r>
          </a:p>
          <a:p>
            <a:pPr defTabSz="914400"/>
            <a:endParaRPr lang="tr-TR" sz="1100" b="1" dirty="0">
              <a:latin typeface="Verdana" panose="020B0604030504040204" pitchFamily="34" charset="0"/>
            </a:endParaRPr>
          </a:p>
          <a:p>
            <a:pPr defTabSz="914400"/>
            <a:r>
              <a:rPr lang="tr-TR" sz="1100" dirty="0"/>
              <a:t>        </a:t>
            </a:r>
            <a:r>
              <a:rPr lang="tr-TR" sz="1100" dirty="0" smtClean="0">
                <a:latin typeface="Verdana" panose="020B0604030504040204" pitchFamily="34" charset="0"/>
              </a:rPr>
              <a:t>2021-2022 </a:t>
            </a:r>
            <a:r>
              <a:rPr lang="tr-TR" sz="1100" dirty="0">
                <a:latin typeface="Verdana" panose="020B0604030504040204" pitchFamily="34" charset="0"/>
              </a:rPr>
              <a:t>Eğitim-Öğretim yılında  okulumuzda okutulacak seçmeli dersler sene başı öğretmenler kurulunda alınan kararla uygulamaya konulmuştur.</a:t>
            </a:r>
          </a:p>
          <a:p>
            <a:pPr defTabSz="914400"/>
            <a:endParaRPr lang="tr-TR" sz="1100" b="1" dirty="0">
              <a:latin typeface="Verdana" panose="020B0604030504040204" pitchFamily="34" charset="0"/>
            </a:endParaRPr>
          </a:p>
          <a:p>
            <a:pPr defTabSz="914400"/>
            <a:r>
              <a:rPr lang="tr-TR" sz="1100" b="1" dirty="0" smtClean="0">
                <a:solidFill>
                  <a:srgbClr val="260979"/>
                </a:solidFill>
                <a:latin typeface="Verdana" panose="020B0604030504040204" pitchFamily="34" charset="0"/>
              </a:rPr>
              <a:t>5,6,7 ve 8. sınıf Seçmeli Dersler:      </a:t>
            </a:r>
            <a:r>
              <a:rPr lang="tr-TR" sz="1100" b="1" dirty="0" smtClean="0">
                <a:latin typeface="Verdana" panose="020B0604030504040204" pitchFamily="34" charset="0"/>
              </a:rPr>
              <a:t>    </a:t>
            </a:r>
          </a:p>
          <a:p>
            <a:pPr defTabSz="914400"/>
            <a:r>
              <a:rPr lang="tr-TR" sz="1100" b="1" dirty="0" smtClean="0">
                <a:latin typeface="Verdana" panose="020B0604030504040204" pitchFamily="34" charset="0"/>
              </a:rPr>
              <a:t>	</a:t>
            </a:r>
            <a:r>
              <a:rPr lang="tr-TR" sz="1100" b="1" dirty="0" smtClean="0">
                <a:latin typeface="Times New Roman" panose="02020603050405020304" pitchFamily="18" charset="0"/>
                <a:cs typeface="Times New Roman" panose="02020603050405020304" pitchFamily="18" charset="0"/>
              </a:rPr>
              <a:t>          </a:t>
            </a:r>
          </a:p>
          <a:p>
            <a:pPr defTabSz="914400"/>
            <a:endParaRPr lang="tr-TR" sz="1100" b="1" dirty="0">
              <a:latin typeface="Times New Roman" panose="02020603050405020304" pitchFamily="18" charset="0"/>
              <a:cs typeface="Times New Roman" panose="02020603050405020304" pitchFamily="18" charset="0"/>
            </a:endParaRPr>
          </a:p>
          <a:p>
            <a:pPr defTabSz="914400"/>
            <a:r>
              <a:rPr lang="tr-TR" sz="1100" b="1" dirty="0" smtClean="0">
                <a:latin typeface="Times New Roman" panose="02020603050405020304" pitchFamily="18" charset="0"/>
                <a:cs typeface="Times New Roman" panose="02020603050405020304" pitchFamily="18" charset="0"/>
              </a:rPr>
              <a:t>                                      </a:t>
            </a:r>
            <a:r>
              <a:rPr lang="tr-TR" sz="1100" dirty="0" smtClean="0">
                <a:latin typeface="Times New Roman" panose="02020603050405020304" pitchFamily="18" charset="0"/>
                <a:cs typeface="Times New Roman" panose="02020603050405020304" pitchFamily="18" charset="0"/>
              </a:rPr>
              <a:t>1- Kur'an-ı Kerim</a:t>
            </a:r>
          </a:p>
          <a:p>
            <a:pPr defTabSz="914400"/>
            <a:r>
              <a:rPr lang="tr-TR" sz="1100" dirty="0" smtClean="0">
                <a:latin typeface="Times New Roman" panose="02020603050405020304" pitchFamily="18" charset="0"/>
                <a:cs typeface="Times New Roman" panose="02020603050405020304" pitchFamily="18" charset="0"/>
              </a:rPr>
              <a:t>	            2- Bilim Uygulamaları</a:t>
            </a:r>
          </a:p>
          <a:p>
            <a:pPr defTabSz="914400"/>
            <a:r>
              <a:rPr lang="tr-TR" sz="1100" dirty="0" smtClean="0">
                <a:latin typeface="Times New Roman" panose="02020603050405020304" pitchFamily="18" charset="0"/>
                <a:cs typeface="Times New Roman" panose="02020603050405020304" pitchFamily="18" charset="0"/>
              </a:rPr>
              <a:t>	            4- Spor  ve Fiziki Etkinlikler</a:t>
            </a:r>
          </a:p>
          <a:p>
            <a:pPr defTabSz="914400"/>
            <a:r>
              <a:rPr lang="tr-TR" sz="1100" dirty="0" smtClean="0">
                <a:latin typeface="Times New Roman" panose="02020603050405020304" pitchFamily="18" charset="0"/>
                <a:cs typeface="Times New Roman" panose="02020603050405020304" pitchFamily="18" charset="0"/>
              </a:rPr>
              <a:t>                                      5-  Yabancı Dil</a:t>
            </a:r>
          </a:p>
          <a:p>
            <a:pPr defTabSz="914400"/>
            <a:r>
              <a:rPr lang="tr-TR" sz="1100" dirty="0" smtClean="0">
                <a:latin typeface="Times New Roman" panose="02020603050405020304" pitchFamily="18" charset="0"/>
                <a:cs typeface="Times New Roman" panose="02020603050405020304" pitchFamily="18" charset="0"/>
              </a:rPr>
              <a:t>                                      6-  Matematik </a:t>
            </a:r>
            <a:r>
              <a:rPr lang="tr-TR" sz="1100" dirty="0" smtClean="0"/>
              <a:t>Uygulamaları</a:t>
            </a:r>
          </a:p>
          <a:p>
            <a:pPr defTabSz="914400"/>
            <a:r>
              <a:rPr lang="tr-TR" sz="1100" dirty="0"/>
              <a:t>	 </a:t>
            </a:r>
            <a:r>
              <a:rPr lang="tr-TR" sz="1100" dirty="0" smtClean="0"/>
              <a:t>            7-Temel Dini Bilgiler</a:t>
            </a:r>
          </a:p>
          <a:p>
            <a:pPr defTabSz="914400"/>
            <a:r>
              <a:rPr lang="tr-TR" sz="1100" dirty="0" smtClean="0"/>
              <a:t>                                          8-Düşünme Eğitimi</a:t>
            </a:r>
          </a:p>
          <a:p>
            <a:pPr defTabSz="914400"/>
            <a:r>
              <a:rPr lang="tr-TR" sz="1100" dirty="0"/>
              <a:t> </a:t>
            </a:r>
            <a:r>
              <a:rPr lang="tr-TR" sz="1100" dirty="0" smtClean="0"/>
              <a:t>                                         9-Okuma Becerileri</a:t>
            </a:r>
          </a:p>
          <a:p>
            <a:pPr defTabSz="914400"/>
            <a:r>
              <a:rPr lang="tr-TR" sz="1100" dirty="0" smtClean="0"/>
              <a:t>	</a:t>
            </a:r>
          </a:p>
          <a:p>
            <a:pPr defTabSz="914400"/>
            <a:r>
              <a:rPr lang="tr-TR" sz="1100" dirty="0" smtClean="0"/>
              <a:t>	                    </a:t>
            </a:r>
            <a:endParaRPr lang="tr-TR" sz="1100" b="1" dirty="0">
              <a:solidFill>
                <a:srgbClr val="6600CC"/>
              </a:solidFill>
              <a:latin typeface="Verdana" panose="020B0604030504040204" pitchFamily="34" charset="0"/>
            </a:endParaRPr>
          </a:p>
          <a:p>
            <a:pPr marL="0" lvl="3" defTabSz="914400"/>
            <a:endParaRPr lang="tr-TR" sz="1100" dirty="0">
              <a:latin typeface="Times New Roman" panose="02020603050405020304" pitchFamily="18" charset="0"/>
              <a:cs typeface="Times New Roman" panose="02020603050405020304" pitchFamily="18" charset="0"/>
            </a:endParaRPr>
          </a:p>
          <a:p>
            <a:pPr defTabSz="914400"/>
            <a:endParaRPr lang="tr-TR" sz="1100" dirty="0"/>
          </a:p>
          <a:p>
            <a:pPr defTabSz="914400"/>
            <a:endParaRPr lang="tr-TR" sz="1100" dirty="0">
              <a:latin typeface="Verdana" panose="020B0604030504040204" pitchFamily="34" charset="0"/>
            </a:endParaRPr>
          </a:p>
          <a:p>
            <a:pPr defTabSz="914400"/>
            <a:endParaRPr lang="tr-TR" sz="1100" b="1" dirty="0">
              <a:solidFill>
                <a:srgbClr val="260979"/>
              </a:solidFill>
              <a:latin typeface="Verdana" panose="020B0604030504040204" pitchFamily="34" charset="0"/>
            </a:endParaRPr>
          </a:p>
          <a:p>
            <a:pPr defTabSz="914400"/>
            <a:endParaRPr lang="tr-TR" sz="1100" b="1" dirty="0">
              <a:latin typeface="Verdana" panose="020B0604030504040204" pitchFamily="34" charset="0"/>
            </a:endParaRPr>
          </a:p>
          <a:p>
            <a:pPr defTabSz="914400"/>
            <a:endParaRPr lang="tr-TR" sz="1100" dirty="0" smtClean="0">
              <a:latin typeface="Verdana" panose="020B0604030504040204" pitchFamily="34" charset="0"/>
            </a:endParaRPr>
          </a:p>
          <a:p>
            <a:pPr defTabSz="914400"/>
            <a:endParaRPr lang="tr-TR" sz="1100" dirty="0">
              <a:latin typeface="Verdana" panose="020B0604030504040204" pitchFamily="34" charset="0"/>
            </a:endParaRPr>
          </a:p>
        </p:txBody>
      </p:sp>
      <p:sp>
        <p:nvSpPr>
          <p:cNvPr id="4" name="Dikdörtgen 3"/>
          <p:cNvSpPr/>
          <p:nvPr/>
        </p:nvSpPr>
        <p:spPr>
          <a:xfrm>
            <a:off x="3111380" y="636563"/>
            <a:ext cx="1390637"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95045" fontAlgn="auto">
              <a:spcBef>
                <a:spcPts val="0"/>
              </a:spcBef>
              <a:spcAft>
                <a:spcPts val="0"/>
              </a:spcAft>
              <a:defRPr/>
            </a:pPr>
            <a:r>
              <a:rPr lang="tr-TR"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II BÖLÜM</a:t>
            </a:r>
          </a:p>
        </p:txBody>
      </p:sp>
      <p:sp>
        <p:nvSpPr>
          <p:cNvPr id="26630" name="Metin kutusu 8"/>
          <p:cNvSpPr txBox="1">
            <a:spLocks noChangeArrowheads="1"/>
          </p:cNvSpPr>
          <p:nvPr/>
        </p:nvSpPr>
        <p:spPr bwMode="auto">
          <a:xfrm>
            <a:off x="468313" y="450850"/>
            <a:ext cx="576262" cy="400050"/>
          </a:xfrm>
          <a:prstGeom prst="rect">
            <a:avLst/>
          </a:prstGeom>
          <a:noFill/>
          <a:ln w="9525">
            <a:noFill/>
            <a:miter lim="800000"/>
          </a:ln>
        </p:spPr>
        <p:txBody>
          <a:bodyPr>
            <a:spAutoFit/>
          </a:bodyPr>
          <a:lstStyle/>
          <a:p>
            <a:r>
              <a:rPr lang="tr-TR" b="1">
                <a:solidFill>
                  <a:schemeClr val="bg1"/>
                </a:solidFill>
                <a:latin typeface="Calibri" panose="020F0502020204030204" pitchFamily="34" charset="0"/>
              </a:rPr>
              <a:t>8</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Çapraz Köşeli Dikdörtgen 4"/>
          <p:cNvSpPr/>
          <p:nvPr/>
        </p:nvSpPr>
        <p:spPr>
          <a:xfrm>
            <a:off x="324247" y="114508"/>
            <a:ext cx="7200800" cy="10009112"/>
          </a:xfrm>
          <a:prstGeom prst="round2Diag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tr-T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ndParaRPr>
          </a:p>
        </p:txBody>
      </p:sp>
      <p:sp>
        <p:nvSpPr>
          <p:cNvPr id="8" name="24-Nokta Yıldız 7"/>
          <p:cNvSpPr/>
          <p:nvPr/>
        </p:nvSpPr>
        <p:spPr>
          <a:xfrm>
            <a:off x="180231" y="234132"/>
            <a:ext cx="864096" cy="864096"/>
          </a:xfrm>
          <a:prstGeom prst="star24">
            <a:avLst>
              <a:gd name="adj" fmla="val 2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2 İçerik Yer Tutucusu"/>
          <p:cNvSpPr>
            <a:spLocks noGrp="1"/>
          </p:cNvSpPr>
          <p:nvPr>
            <p:ph idx="1"/>
          </p:nvPr>
        </p:nvSpPr>
        <p:spPr>
          <a:xfrm>
            <a:off x="413393" y="1386260"/>
            <a:ext cx="6786610" cy="1851688"/>
          </a:xfrm>
        </p:spPr>
        <p:txBody>
          <a:bodyPr>
            <a:normAutofit/>
          </a:bodyPr>
          <a:lstStyle/>
          <a:p>
            <a:pPr marL="0" indent="449580" defTabSz="914400" eaLnBrk="0" fontAlgn="base" hangingPunct="0">
              <a:spcBef>
                <a:spcPct val="0"/>
              </a:spcBef>
              <a:spcAft>
                <a:spcPct val="0"/>
              </a:spcAft>
              <a:buNone/>
            </a:pPr>
            <a:r>
              <a:rPr lang="tr-TR" sz="12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E – ÖĞRENCİ BAŞARILARI</a:t>
            </a:r>
          </a:p>
          <a:p>
            <a:pPr marL="0" indent="0">
              <a:buNone/>
            </a:pPr>
            <a:r>
              <a:rPr lang="tr-TR" sz="1200" b="1" dirty="0"/>
              <a:t> </a:t>
            </a:r>
            <a:endParaRPr lang="tr-TR" sz="1200" dirty="0"/>
          </a:p>
          <a:p>
            <a:pPr marL="0" indent="0">
              <a:buNone/>
            </a:pPr>
            <a:r>
              <a:rPr lang="tr-TR" sz="1200" dirty="0" smtClean="0"/>
              <a:t>             </a:t>
            </a:r>
            <a:endParaRPr lang="tr-TR" sz="1200" dirty="0">
              <a:latin typeface="Verdana" panose="020B0604030504040204" pitchFamily="34" charset="0"/>
              <a:ea typeface="Verdana" panose="020B0604030504040204" pitchFamily="34" charset="0"/>
              <a:cs typeface="Verdana" panose="020B0604030504040204" pitchFamily="34" charset="0"/>
            </a:endParaRPr>
          </a:p>
        </p:txBody>
      </p:sp>
      <p:sp>
        <p:nvSpPr>
          <p:cNvPr id="7" name="Dikdörtgen 6"/>
          <p:cNvSpPr/>
          <p:nvPr/>
        </p:nvSpPr>
        <p:spPr>
          <a:xfrm>
            <a:off x="3070503" y="636563"/>
            <a:ext cx="1472391"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2400" b="1" cap="none" spc="0" dirty="0" smtClean="0">
                <a:ln w="11430"/>
                <a:solidFill>
                  <a:srgbClr val="C00000"/>
                </a:solidFill>
                <a:effectLst>
                  <a:outerShdw blurRad="50800" dist="39000" dir="5460000" algn="tl">
                    <a:srgbClr val="000000">
                      <a:alpha val="38000"/>
                    </a:srgbClr>
                  </a:outerShdw>
                </a:effectLst>
              </a:rPr>
              <a:t>II. BÖLÜM</a:t>
            </a:r>
            <a:endParaRPr lang="tr-TR" sz="2400" b="1" cap="none" spc="0" dirty="0">
              <a:ln w="11430"/>
              <a:solidFill>
                <a:srgbClr val="C00000"/>
              </a:solidFill>
              <a:effectLst>
                <a:outerShdw blurRad="50800" dist="39000" dir="5460000" algn="tl">
                  <a:srgbClr val="000000">
                    <a:alpha val="38000"/>
                  </a:srgbClr>
                </a:outerShdw>
              </a:effectLst>
            </a:endParaRPr>
          </a:p>
        </p:txBody>
      </p:sp>
      <p:sp>
        <p:nvSpPr>
          <p:cNvPr id="4" name="Metin kutusu 3"/>
          <p:cNvSpPr txBox="1"/>
          <p:nvPr/>
        </p:nvSpPr>
        <p:spPr>
          <a:xfrm>
            <a:off x="468263" y="6066780"/>
            <a:ext cx="6624736" cy="3662541"/>
          </a:xfrm>
          <a:prstGeom prst="rect">
            <a:avLst/>
          </a:prstGeom>
          <a:noFill/>
        </p:spPr>
        <p:txBody>
          <a:bodyPr wrap="square" rtlCol="0">
            <a:spAutoFit/>
          </a:bodyPr>
          <a:lstStyle/>
          <a:p>
            <a:r>
              <a:rPr lang="tr-TR" sz="1100" dirty="0" smtClean="0"/>
              <a:t>    Okulumuz  akademik başarının yanında sportif ve kültürel alanlarda birçok başarılar elde etmiştir.2022/2023 eğitim öğretim yılındaki bazı başarılarımız.</a:t>
            </a:r>
          </a:p>
          <a:p>
            <a:r>
              <a:rPr lang="tr-TR" sz="1100" dirty="0" smtClean="0"/>
              <a:t>1-Atletiz Yıldız Erkek takımı il birinciliği</a:t>
            </a:r>
          </a:p>
          <a:p>
            <a:r>
              <a:rPr lang="tr-TR" sz="1100" dirty="0" smtClean="0"/>
              <a:t>2-Atletizm Küçük Kız takımı il birinciliği</a:t>
            </a:r>
          </a:p>
          <a:p>
            <a:r>
              <a:rPr lang="tr-TR" sz="1100" dirty="0" smtClean="0"/>
              <a:t>3-Basketbol Yıldız erkek takımım  il üçüncülüğü</a:t>
            </a:r>
          </a:p>
          <a:p>
            <a:r>
              <a:rPr lang="tr-TR" sz="1100" dirty="0" smtClean="0"/>
              <a:t>4-Futbol Yıldız Erkek Takımı  İl üçüncülüğü</a:t>
            </a:r>
          </a:p>
          <a:p>
            <a:r>
              <a:rPr lang="tr-TR" sz="1100" dirty="0" smtClean="0"/>
              <a:t>5-Futbol Küçük Erkek Takımı İl üçüncülüğü</a:t>
            </a:r>
          </a:p>
          <a:p>
            <a:r>
              <a:rPr lang="tr-TR" sz="1100" dirty="0" smtClean="0"/>
              <a:t>6-Futsal Küçük Kız takımı  İl ikinciliği</a:t>
            </a:r>
          </a:p>
          <a:p>
            <a:r>
              <a:rPr lang="tr-TR" sz="1100" dirty="0" smtClean="0"/>
              <a:t>7-Nisa ŞAHİN ve Sevim GÖR  KİCK BOKS ta kendi kilolarında Türkiye Üçüncülüğü</a:t>
            </a:r>
          </a:p>
          <a:p>
            <a:r>
              <a:rPr lang="tr-TR" sz="1100" dirty="0" smtClean="0"/>
              <a:t>8-Berri Naz İNANMAZ ve Zeynep Nur MEŞE  JUDO il birinciliği</a:t>
            </a:r>
          </a:p>
          <a:p>
            <a:r>
              <a:rPr lang="tr-TR" sz="1100" dirty="0" smtClean="0"/>
              <a:t>9-Berri Naz İNANMAZ  JUDO da Bölge Üçüncülüğü</a:t>
            </a:r>
          </a:p>
          <a:p>
            <a:r>
              <a:rPr lang="tr-TR" sz="1100" dirty="0" smtClean="0"/>
              <a:t>10-Satranç ta Uygar Toprak İÇPINAR il birincisi</a:t>
            </a:r>
          </a:p>
          <a:p>
            <a:r>
              <a:rPr lang="tr-TR" sz="1100" dirty="0" smtClean="0"/>
              <a:t>11-Okçulukta Selahattin Kaan AYDINLIK ve Hatice Kübra HASPULAT İl Birinciliği</a:t>
            </a:r>
          </a:p>
          <a:p>
            <a:r>
              <a:rPr lang="tr-TR" sz="1100" dirty="0" smtClean="0"/>
              <a:t>12-İl Şiir Yarışmalarında  Rana ÇAYIR   il birincisi</a:t>
            </a:r>
          </a:p>
          <a:p>
            <a:r>
              <a:rPr lang="tr-TR" sz="1100" dirty="0" smtClean="0"/>
              <a:t>İlçe Şiir Yarışmalarında   2 birincilik 2 ikincilik</a:t>
            </a:r>
          </a:p>
          <a:p>
            <a:r>
              <a:rPr lang="tr-TR" sz="1100" dirty="0" smtClean="0"/>
              <a:t>Resim Yarışmalarında  1 birincilik 1 ikincilik</a:t>
            </a:r>
          </a:p>
          <a:p>
            <a:r>
              <a:rPr lang="tr-TR" sz="1100" dirty="0" smtClean="0"/>
              <a:t>13-Atletizm geliştirmede   5 birincilik  6 ikincilik  8 üçüncülük</a:t>
            </a:r>
          </a:p>
          <a:p>
            <a:r>
              <a:rPr lang="tr-TR" sz="1100" dirty="0" smtClean="0"/>
              <a:t>14-Badminton da Eylül GÜLEÇ il </a:t>
            </a:r>
            <a:r>
              <a:rPr lang="tr-TR" sz="1100" dirty="0" err="1" smtClean="0"/>
              <a:t>birincis</a:t>
            </a:r>
            <a:endParaRPr lang="tr-TR" sz="1100" dirty="0" smtClean="0"/>
          </a:p>
          <a:p>
            <a:r>
              <a:rPr lang="tr-TR" sz="1100" dirty="0" smtClean="0"/>
              <a:t>15-Asel Zeynep BAKAL TAZOF genç beyinler il ikincisi</a:t>
            </a:r>
          </a:p>
          <a:p>
            <a:r>
              <a:rPr lang="tr-TR" sz="1100" dirty="0" smtClean="0"/>
              <a:t> </a:t>
            </a:r>
            <a:endParaRPr lang="tr-TR" sz="1200" dirty="0" smtClean="0"/>
          </a:p>
          <a:p>
            <a:pPr lvl="1"/>
            <a:r>
              <a:rPr lang="tr-TR" sz="1200" dirty="0" smtClean="0"/>
              <a:t>.</a:t>
            </a:r>
            <a:endParaRPr lang="tr-TR" sz="1200" dirty="0"/>
          </a:p>
        </p:txBody>
      </p:sp>
      <p:graphicFrame>
        <p:nvGraphicFramePr>
          <p:cNvPr id="9" name="7 Tablo"/>
          <p:cNvGraphicFramePr>
            <a:graphicFrameLocks noGrp="1"/>
          </p:cNvGraphicFramePr>
          <p:nvPr>
            <p:extLst>
              <p:ext uri="{D42A27DB-BD31-4B8C-83A1-F6EECF244321}">
                <p14:modId xmlns:p14="http://schemas.microsoft.com/office/powerpoint/2010/main" val="2851109547"/>
              </p:ext>
            </p:extLst>
          </p:nvPr>
        </p:nvGraphicFramePr>
        <p:xfrm>
          <a:off x="468263" y="1962324"/>
          <a:ext cx="6912768" cy="3721792"/>
        </p:xfrm>
        <a:graphic>
          <a:graphicData uri="http://schemas.openxmlformats.org/drawingml/2006/table">
            <a:tbl>
              <a:tblPr firstRow="1" bandRow="1">
                <a:tableStyleId>{85BE263C-DBD7-4A20-BB59-AAB30ACAA65A}</a:tableStyleId>
              </a:tblPr>
              <a:tblGrid>
                <a:gridCol w="616959">
                  <a:extLst>
                    <a:ext uri="{9D8B030D-6E8A-4147-A177-3AD203B41FA5}">
                      <a16:colId xmlns:a16="http://schemas.microsoft.com/office/drawing/2014/main" val="20000"/>
                    </a:ext>
                  </a:extLst>
                </a:gridCol>
                <a:gridCol w="607177">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676902">
                  <a:extLst>
                    <a:ext uri="{9D8B030D-6E8A-4147-A177-3AD203B41FA5}">
                      <a16:colId xmlns:a16="http://schemas.microsoft.com/office/drawing/2014/main" val="20003"/>
                    </a:ext>
                  </a:extLst>
                </a:gridCol>
                <a:gridCol w="653127">
                  <a:extLst>
                    <a:ext uri="{9D8B030D-6E8A-4147-A177-3AD203B41FA5}">
                      <a16:colId xmlns:a16="http://schemas.microsoft.com/office/drawing/2014/main" val="20004"/>
                    </a:ext>
                  </a:extLst>
                </a:gridCol>
                <a:gridCol w="609950">
                  <a:extLst>
                    <a:ext uri="{9D8B030D-6E8A-4147-A177-3AD203B41FA5}">
                      <a16:colId xmlns:a16="http://schemas.microsoft.com/office/drawing/2014/main" val="20005"/>
                    </a:ext>
                  </a:extLst>
                </a:gridCol>
                <a:gridCol w="609950">
                  <a:extLst>
                    <a:ext uri="{9D8B030D-6E8A-4147-A177-3AD203B41FA5}">
                      <a16:colId xmlns:a16="http://schemas.microsoft.com/office/drawing/2014/main" val="20006"/>
                    </a:ext>
                  </a:extLst>
                </a:gridCol>
                <a:gridCol w="609950">
                  <a:extLst>
                    <a:ext uri="{9D8B030D-6E8A-4147-A177-3AD203B41FA5}">
                      <a16:colId xmlns:a16="http://schemas.microsoft.com/office/drawing/2014/main" val="20007"/>
                    </a:ext>
                  </a:extLst>
                </a:gridCol>
                <a:gridCol w="609950">
                  <a:extLst>
                    <a:ext uri="{9D8B030D-6E8A-4147-A177-3AD203B41FA5}">
                      <a16:colId xmlns:a16="http://schemas.microsoft.com/office/drawing/2014/main" val="20008"/>
                    </a:ext>
                  </a:extLst>
                </a:gridCol>
                <a:gridCol w="609950">
                  <a:extLst>
                    <a:ext uri="{9D8B030D-6E8A-4147-A177-3AD203B41FA5}">
                      <a16:colId xmlns:a16="http://schemas.microsoft.com/office/drawing/2014/main" val="20009"/>
                    </a:ext>
                  </a:extLst>
                </a:gridCol>
                <a:gridCol w="660781">
                  <a:extLst>
                    <a:ext uri="{9D8B030D-6E8A-4147-A177-3AD203B41FA5}">
                      <a16:colId xmlns:a16="http://schemas.microsoft.com/office/drawing/2014/main" val="20010"/>
                    </a:ext>
                  </a:extLst>
                </a:gridCol>
              </a:tblGrid>
              <a:tr h="795088">
                <a:tc gridSpan="11">
                  <a:txBody>
                    <a:bodyPr/>
                    <a:lstStyle/>
                    <a:p>
                      <a:endParaRPr lang="tr-T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359392">
                <a:tc>
                  <a:txBody>
                    <a:bodyPr/>
                    <a:lstStyle/>
                    <a:p>
                      <a:pPr algn="ctr"/>
                      <a:r>
                        <a:rPr lang="tr-TR" sz="1100" b="1" dirty="0" smtClean="0">
                          <a:solidFill>
                            <a:srgbClr val="260979"/>
                          </a:solidFill>
                          <a:latin typeface="Arial Narrow" panose="020B0606020202030204" pitchFamily="34" charset="0"/>
                          <a:ea typeface="Verdana" panose="020B0604030504040204" pitchFamily="34" charset="0"/>
                          <a:cs typeface="Verdana" panose="020B0604030504040204" pitchFamily="34" charset="0"/>
                        </a:rPr>
                        <a:t>YILLAR</a:t>
                      </a:r>
                      <a:endParaRPr lang="tr-TR" sz="1100" b="1" dirty="0">
                        <a:solidFill>
                          <a:srgbClr val="260979"/>
                        </a:solidFill>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r>
                        <a:rPr lang="tr-TR" sz="1000" b="1" dirty="0" smtClean="0">
                          <a:effectLst/>
                          <a:latin typeface="Arial Narrow" panose="020B0606020202030204" pitchFamily="34" charset="0"/>
                        </a:rPr>
                        <a:t>FEN LİSESİ- SOS</a:t>
                      </a:r>
                      <a:r>
                        <a:rPr lang="tr-TR" sz="1000" b="1" baseline="0" dirty="0" smtClean="0">
                          <a:effectLst/>
                          <a:latin typeface="Arial Narrow" panose="020B0606020202030204" pitchFamily="34" charset="0"/>
                        </a:rPr>
                        <a:t> BİL LİS PROJE AND.LİS.</a:t>
                      </a:r>
                      <a:endParaRPr lang="tr-TR" sz="1000" b="1"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tr-TR" sz="1400" dirty="0" smtClean="0"/>
                        <a:t>Açık Lise</a:t>
                      </a:r>
                      <a:endParaRPr lang="tr-TR" sz="1400" dirty="0"/>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r>
                        <a:rPr lang="tr-TR" sz="1000" b="1" dirty="0" smtClean="0">
                          <a:effectLst/>
                          <a:latin typeface="Arial Narrow" panose="020B0606020202030204" pitchFamily="34" charset="0"/>
                        </a:rPr>
                        <a:t>ANADOLU</a:t>
                      </a:r>
                    </a:p>
                    <a:p>
                      <a:pPr algn="l">
                        <a:spcAft>
                          <a:spcPts val="0"/>
                        </a:spcAft>
                      </a:pPr>
                      <a:r>
                        <a:rPr lang="tr-TR" sz="1000" b="1" dirty="0" smtClean="0">
                          <a:effectLst/>
                          <a:latin typeface="Arial Narrow" panose="020B0606020202030204" pitchFamily="34" charset="0"/>
                        </a:rPr>
                        <a:t>LİSESİ</a:t>
                      </a:r>
                      <a:endParaRPr lang="tr-TR" sz="1000" b="1"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r>
                        <a:rPr lang="tr-TR" sz="1000" b="1" dirty="0" smtClean="0">
                          <a:effectLst/>
                          <a:latin typeface="Arial Narrow" panose="020B0606020202030204" pitchFamily="34" charset="0"/>
                        </a:rPr>
                        <a:t>ANADOLU </a:t>
                      </a:r>
                    </a:p>
                    <a:p>
                      <a:pPr algn="l">
                        <a:spcAft>
                          <a:spcPts val="0"/>
                        </a:spcAft>
                      </a:pPr>
                      <a:r>
                        <a:rPr lang="tr-TR" sz="1000" b="1" dirty="0" smtClean="0">
                          <a:effectLst/>
                          <a:latin typeface="Arial Narrow" panose="020B0606020202030204" pitchFamily="34" charset="0"/>
                        </a:rPr>
                        <a:t>KIZ MESLEK </a:t>
                      </a:r>
                    </a:p>
                    <a:p>
                      <a:pPr algn="l">
                        <a:spcAft>
                          <a:spcPts val="0"/>
                        </a:spcAft>
                      </a:pPr>
                      <a:r>
                        <a:rPr lang="tr-TR" sz="1000" b="1" dirty="0" smtClean="0">
                          <a:effectLst/>
                          <a:latin typeface="Arial Narrow" panose="020B0606020202030204" pitchFamily="34" charset="0"/>
                        </a:rPr>
                        <a:t>LİSESİ</a:t>
                      </a:r>
                      <a:endParaRPr lang="tr-TR" sz="1000" b="1"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r>
                        <a:rPr lang="tr-TR" sz="1000" b="1" dirty="0" smtClean="0">
                          <a:effectLst/>
                          <a:latin typeface="Arial Narrow" panose="020B0606020202030204" pitchFamily="34" charset="0"/>
                        </a:rPr>
                        <a:t>ANADOLU </a:t>
                      </a:r>
                    </a:p>
                    <a:p>
                      <a:pPr algn="l">
                        <a:spcAft>
                          <a:spcPts val="0"/>
                        </a:spcAft>
                      </a:pPr>
                      <a:r>
                        <a:rPr lang="tr-TR" sz="1000" b="1" dirty="0" smtClean="0">
                          <a:effectLst/>
                          <a:latin typeface="Arial Narrow" panose="020B0606020202030204" pitchFamily="34" charset="0"/>
                        </a:rPr>
                        <a:t>DENİZCİLİK </a:t>
                      </a:r>
                    </a:p>
                    <a:p>
                      <a:pPr algn="l">
                        <a:spcAft>
                          <a:spcPts val="0"/>
                        </a:spcAft>
                      </a:pPr>
                      <a:r>
                        <a:rPr lang="tr-TR" sz="1000" b="1" dirty="0" smtClean="0">
                          <a:effectLst/>
                          <a:latin typeface="Arial Narrow" panose="020B0606020202030204" pitchFamily="34" charset="0"/>
                        </a:rPr>
                        <a:t>LİSESİ</a:t>
                      </a:r>
                      <a:endParaRPr lang="tr-TR" sz="1000" b="1"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r>
                        <a:rPr lang="tr-TR" sz="1000" b="1" dirty="0" smtClean="0">
                          <a:effectLst/>
                          <a:latin typeface="Arial Narrow" panose="020B0606020202030204" pitchFamily="34" charset="0"/>
                        </a:rPr>
                        <a:t>ANADOLU </a:t>
                      </a:r>
                    </a:p>
                    <a:p>
                      <a:pPr algn="l">
                        <a:spcAft>
                          <a:spcPts val="0"/>
                        </a:spcAft>
                      </a:pPr>
                      <a:r>
                        <a:rPr lang="tr-TR" sz="1000" b="1" dirty="0" smtClean="0">
                          <a:effectLst/>
                          <a:latin typeface="Arial Narrow" panose="020B0606020202030204" pitchFamily="34" charset="0"/>
                        </a:rPr>
                        <a:t>END. MESLEK</a:t>
                      </a:r>
                    </a:p>
                    <a:p>
                      <a:pPr algn="l">
                        <a:spcAft>
                          <a:spcPts val="0"/>
                        </a:spcAft>
                      </a:pPr>
                      <a:r>
                        <a:rPr lang="tr-TR" sz="1000" b="1" dirty="0" smtClean="0">
                          <a:effectLst/>
                          <a:latin typeface="Arial Narrow" panose="020B0606020202030204" pitchFamily="34" charset="0"/>
                        </a:rPr>
                        <a:t>LİSESİ</a:t>
                      </a:r>
                      <a:endParaRPr lang="tr-TR" sz="1000" b="1"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r>
                        <a:rPr lang="tr-TR" sz="1000" b="1" dirty="0" smtClean="0">
                          <a:effectLst/>
                          <a:latin typeface="Arial Narrow" panose="020B0606020202030204" pitchFamily="34" charset="0"/>
                        </a:rPr>
                        <a:t>OTELCİLİK </a:t>
                      </a:r>
                    </a:p>
                    <a:p>
                      <a:pPr algn="l">
                        <a:spcAft>
                          <a:spcPts val="0"/>
                        </a:spcAft>
                      </a:pPr>
                      <a:r>
                        <a:rPr lang="tr-TR" sz="1000" b="1" dirty="0" smtClean="0">
                          <a:effectLst/>
                          <a:latin typeface="Arial Narrow" panose="020B0606020202030204" pitchFamily="34" charset="0"/>
                        </a:rPr>
                        <a:t>VE TURİZM</a:t>
                      </a:r>
                    </a:p>
                    <a:p>
                      <a:pPr algn="l">
                        <a:spcAft>
                          <a:spcPts val="0"/>
                        </a:spcAft>
                      </a:pPr>
                      <a:r>
                        <a:rPr lang="tr-TR" sz="1000" b="1" dirty="0" smtClean="0">
                          <a:effectLst/>
                          <a:latin typeface="Arial Narrow" panose="020B0606020202030204" pitchFamily="34" charset="0"/>
                        </a:rPr>
                        <a:t>MESLEK</a:t>
                      </a:r>
                    </a:p>
                    <a:p>
                      <a:pPr algn="l">
                        <a:spcAft>
                          <a:spcPts val="0"/>
                        </a:spcAft>
                      </a:pPr>
                      <a:r>
                        <a:rPr lang="tr-TR" sz="1000" b="1" dirty="0" smtClean="0">
                          <a:effectLst/>
                          <a:latin typeface="Arial Narrow" panose="020B0606020202030204" pitchFamily="34" charset="0"/>
                        </a:rPr>
                        <a:t>LİSESİ</a:t>
                      </a:r>
                      <a:endParaRPr lang="tr-TR" sz="1000" b="1"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r>
                        <a:rPr lang="tr-TR" sz="1000" b="1" dirty="0" smtClean="0">
                          <a:effectLst/>
                          <a:latin typeface="Arial Narrow" panose="020B0606020202030204" pitchFamily="34" charset="0"/>
                          <a:ea typeface="+mn-ea"/>
                        </a:rPr>
                        <a:t>TİCARET</a:t>
                      </a:r>
                      <a:r>
                        <a:rPr lang="tr-TR" sz="1000" b="1" baseline="0" dirty="0" smtClean="0">
                          <a:effectLst/>
                          <a:latin typeface="Arial Narrow" panose="020B0606020202030204" pitchFamily="34" charset="0"/>
                          <a:ea typeface="+mn-ea"/>
                        </a:rPr>
                        <a:t> MESLEK LİSESİ</a:t>
                      </a:r>
                      <a:endParaRPr lang="tr-TR" sz="1000" b="1"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r>
                        <a:rPr lang="tr-TR" sz="1000" b="1" dirty="0" smtClean="0">
                          <a:effectLst/>
                          <a:latin typeface="Arial Narrow" panose="020B0606020202030204" pitchFamily="34" charset="0"/>
                        </a:rPr>
                        <a:t>ANADOLU İMAM H.</a:t>
                      </a:r>
                    </a:p>
                    <a:p>
                      <a:pPr algn="l">
                        <a:spcAft>
                          <a:spcPts val="0"/>
                        </a:spcAft>
                      </a:pPr>
                      <a:r>
                        <a:rPr lang="tr-TR" sz="1000" b="1" dirty="0" smtClean="0">
                          <a:effectLst/>
                          <a:latin typeface="Arial Narrow" panose="020B0606020202030204" pitchFamily="34" charset="0"/>
                        </a:rPr>
                        <a:t>LİSESİ</a:t>
                      </a:r>
                      <a:endParaRPr lang="tr-TR" sz="1000" b="1" dirty="0" smtClean="0">
                        <a:effectLst/>
                        <a:latin typeface="Arial Narrow" panose="020B0606020202030204" pitchFamily="34" charset="0"/>
                        <a:ea typeface="Times New Roman" panose="02020603050405020304"/>
                      </a:endParaRPr>
                    </a:p>
                    <a:p>
                      <a:pPr algn="l">
                        <a:spcAft>
                          <a:spcPts val="0"/>
                        </a:spcAft>
                      </a:pPr>
                      <a:endParaRPr lang="tr-TR" sz="1000" b="1" dirty="0" smtClean="0">
                        <a:effectLst/>
                        <a:latin typeface="Arial Narrow" panose="020B0606020202030204" pitchFamily="34" charset="0"/>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spcAft>
                          <a:spcPts val="0"/>
                        </a:spcAft>
                      </a:pPr>
                      <a:r>
                        <a:rPr lang="tr-TR" sz="1000" b="1" dirty="0" smtClean="0">
                          <a:effectLst/>
                          <a:latin typeface="Arial Narrow" panose="020B0606020202030204" pitchFamily="34" charset="0"/>
                        </a:rPr>
                        <a:t>Spor Lisesi</a:t>
                      </a:r>
                      <a:endParaRPr lang="tr-TR" sz="1000" b="1" dirty="0">
                        <a:effectLst/>
                        <a:latin typeface="Arial Narrow" panose="020B0606020202030204" pitchFamily="34" charset="0"/>
                        <a:ea typeface="Times New Roman" panose="02020603050405020304"/>
                      </a:endParaRPr>
                    </a:p>
                  </a:txBody>
                  <a:tcPr marL="66181" marR="66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555056">
                <a:tc>
                  <a:txBody>
                    <a:bodyPr/>
                    <a:lstStyle/>
                    <a:p>
                      <a:pPr algn="ctr"/>
                      <a:r>
                        <a:rPr lang="tr-TR" sz="1200" b="1" dirty="0" smtClean="0">
                          <a:solidFill>
                            <a:srgbClr val="260979"/>
                          </a:solidFill>
                          <a:effectLst>
                            <a:outerShdw blurRad="38100" dist="38100" dir="2700000" algn="tl">
                              <a:srgbClr val="000000">
                                <a:alpha val="43137"/>
                              </a:srgbClr>
                            </a:outerShdw>
                          </a:effectLst>
                          <a:latin typeface="Arial Narrow" panose="020B0606020202030204" pitchFamily="34" charset="0"/>
                          <a:ea typeface="Verdana" panose="020B0604030504040204" pitchFamily="34" charset="0"/>
                          <a:cs typeface="Verdana" panose="020B0604030504040204" pitchFamily="34" charset="0"/>
                        </a:rPr>
                        <a:t>2022</a:t>
                      </a:r>
                      <a:endParaRPr lang="tr-TR" sz="1200" b="1" dirty="0">
                        <a:solidFill>
                          <a:srgbClr val="260979"/>
                        </a:solidFill>
                        <a:effectLst>
                          <a:outerShdw blurRad="38100" dist="38100" dir="2700000" algn="tl">
                            <a:srgbClr val="000000">
                              <a:alpha val="43137"/>
                            </a:srgbClr>
                          </a:outerShdw>
                        </a:effectLst>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indent="0" algn="ctr" defTabSz="941705" rtl="0" eaLnBrk="1" fontAlgn="auto" latinLnBrk="0" hangingPunct="1">
                        <a:lnSpc>
                          <a:spcPct val="100000"/>
                        </a:lnSpc>
                        <a:spcBef>
                          <a:spcPts val="0"/>
                        </a:spcBef>
                        <a:spcAft>
                          <a:spcPts val="0"/>
                        </a:spcAft>
                        <a:buClrTx/>
                        <a:buSzTx/>
                        <a:buFontTx/>
                        <a:buNone/>
                        <a:tabLst/>
                        <a:defRPr/>
                      </a:pPr>
                      <a:r>
                        <a:rPr lang="tr-TR" sz="1200" b="0" dirty="0" smtClean="0">
                          <a:latin typeface="Arial Narrow" panose="020B0606020202030204" pitchFamily="34" charset="0"/>
                          <a:ea typeface="Verdana" panose="020B0604030504040204" pitchFamily="34" charset="0"/>
                          <a:cs typeface="Verdana" panose="020B0604030504040204" pitchFamily="34" charset="0"/>
                        </a:rPr>
                        <a:t>25+24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l" defTabSz="941705" rtl="0" eaLnBrk="1" fontAlgn="auto" latinLnBrk="0" hangingPunct="1">
                        <a:lnSpc>
                          <a:spcPct val="100000"/>
                        </a:lnSpc>
                        <a:spcBef>
                          <a:spcPts val="0"/>
                        </a:spcBef>
                        <a:spcAft>
                          <a:spcPts val="0"/>
                        </a:spcAft>
                        <a:buClrTx/>
                        <a:buSzTx/>
                        <a:buFontTx/>
                        <a:buNone/>
                        <a:tabLst/>
                        <a:defRPr/>
                      </a:pPr>
                      <a:r>
                        <a:rPr lang="tr-TR" sz="1400" dirty="0" smtClean="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ctr" defTabSz="941705" rtl="0" eaLnBrk="1" fontAlgn="auto" latinLnBrk="0" hangingPunct="1">
                        <a:lnSpc>
                          <a:spcPct val="100000"/>
                        </a:lnSpc>
                        <a:spcBef>
                          <a:spcPts val="0"/>
                        </a:spcBef>
                        <a:spcAft>
                          <a:spcPts val="0"/>
                        </a:spcAft>
                        <a:buClrTx/>
                        <a:buSzTx/>
                        <a:buFontTx/>
                        <a:buNone/>
                        <a:tabLst/>
                        <a:defRPr/>
                      </a:pPr>
                      <a:r>
                        <a:rPr lang="tr-TR" sz="1200" b="0" dirty="0" smtClean="0">
                          <a:latin typeface="Arial Narrow" panose="020B0606020202030204" pitchFamily="34" charset="0"/>
                          <a:ea typeface="Verdana" panose="020B0604030504040204" pitchFamily="34" charset="0"/>
                          <a:cs typeface="Verdana" panose="020B0604030504040204" pitchFamily="34" charset="0"/>
                        </a:rPr>
                        <a:t>109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gridSpan="5">
                  <a:txBody>
                    <a:bodyPr/>
                    <a:lstStyle/>
                    <a:p>
                      <a:pPr marL="0" marR="0" indent="0" algn="ctr" defTabSz="941705" rtl="0" eaLnBrk="1" fontAlgn="auto" latinLnBrk="0" hangingPunct="1">
                        <a:lnSpc>
                          <a:spcPct val="100000"/>
                        </a:lnSpc>
                        <a:spcBef>
                          <a:spcPts val="0"/>
                        </a:spcBef>
                        <a:spcAft>
                          <a:spcPts val="0"/>
                        </a:spcAft>
                        <a:buClrTx/>
                        <a:buSzTx/>
                        <a:buFontTx/>
                        <a:buNone/>
                        <a:tabLst/>
                        <a:defRPr/>
                      </a:pPr>
                      <a:r>
                        <a:rPr lang="tr-TR" sz="1200" b="0" dirty="0" smtClean="0">
                          <a:latin typeface="Arial Narrow" panose="020B0606020202030204" pitchFamily="34" charset="0"/>
                          <a:ea typeface="Verdana" panose="020B0604030504040204" pitchFamily="34" charset="0"/>
                          <a:cs typeface="Verdana" panose="020B0604030504040204" pitchFamily="34" charset="0"/>
                        </a:rPr>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ctr" defTabSz="941705" rtl="0" eaLnBrk="1" fontAlgn="auto" latinLnBrk="0" hangingPunct="1">
                        <a:lnSpc>
                          <a:spcPct val="100000"/>
                        </a:lnSpc>
                        <a:spcBef>
                          <a:spcPts val="0"/>
                        </a:spcBef>
                        <a:spcAft>
                          <a:spcPts val="0"/>
                        </a:spcAft>
                        <a:buClrTx/>
                        <a:buSzTx/>
                        <a:buFontTx/>
                        <a:buNone/>
                        <a:tabLst/>
                        <a:defRPr/>
                      </a:pPr>
                      <a:r>
                        <a:rPr lang="tr-TR" sz="1200" b="0" dirty="0" smtClean="0">
                          <a:latin typeface="Arial Narrow" panose="020B0606020202030204" pitchFamily="34" charset="0"/>
                          <a:ea typeface="Verdana" panose="020B0604030504040204" pitchFamily="34" charset="0"/>
                          <a:cs typeface="Verdana" panose="020B060403050404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tr-TR" sz="1200" b="0" dirty="0" smtClean="0">
                          <a:latin typeface="Arial Narrow" panose="020B0606020202030204" pitchFamily="34" charset="0"/>
                          <a:ea typeface="Verdana" panose="020B0604030504040204" pitchFamily="34" charset="0"/>
                          <a:cs typeface="Verdana" panose="020B0604030504040204" pitchFamily="34" charset="0"/>
                        </a:rPr>
                        <a:t>1</a:t>
                      </a: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8"/>
                  </a:ext>
                </a:extLst>
              </a:tr>
              <a:tr h="555056">
                <a:tc>
                  <a:txBody>
                    <a:bodyPr/>
                    <a:lstStyle/>
                    <a:p>
                      <a:pPr algn="ctr"/>
                      <a:r>
                        <a:rPr lang="tr-TR" sz="1200" b="1" dirty="0" smtClean="0">
                          <a:solidFill>
                            <a:srgbClr val="260979"/>
                          </a:solidFill>
                          <a:effectLst>
                            <a:outerShdw blurRad="38100" dist="38100" dir="2700000" algn="tl">
                              <a:srgbClr val="000000">
                                <a:alpha val="43137"/>
                              </a:srgbClr>
                            </a:outerShdw>
                          </a:effectLst>
                          <a:latin typeface="Arial Narrow" panose="020B0606020202030204" pitchFamily="34" charset="0"/>
                          <a:ea typeface="Verdana" panose="020B0604030504040204" pitchFamily="34" charset="0"/>
                          <a:cs typeface="Verdana" panose="020B0604030504040204" pitchFamily="34" charset="0"/>
                        </a:rPr>
                        <a:t>2023</a:t>
                      </a:r>
                      <a:endParaRPr lang="tr-TR" sz="1200" b="1" dirty="0">
                        <a:solidFill>
                          <a:srgbClr val="260979"/>
                        </a:solidFill>
                        <a:effectLst>
                          <a:outerShdw blurRad="38100" dist="38100" dir="2700000" algn="tl">
                            <a:srgbClr val="000000">
                              <a:alpha val="43137"/>
                            </a:srgbClr>
                          </a:outerShdw>
                        </a:effectLst>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tr-TR" sz="1200" b="0" dirty="0" smtClean="0">
                          <a:latin typeface="Arial Narrow" panose="020B0606020202030204" pitchFamily="34" charset="0"/>
                          <a:ea typeface="Verdana" panose="020B0604030504040204" pitchFamily="34" charset="0"/>
                          <a:cs typeface="Verdana" panose="020B0604030504040204" pitchFamily="34" charset="0"/>
                        </a:rPr>
                        <a:t>35+15</a:t>
                      </a:r>
                    </a:p>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tr-TR"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gridSpan="5">
                  <a:txBody>
                    <a:bodyPr/>
                    <a:lstStyle/>
                    <a:p>
                      <a:pPr algn="ctr"/>
                      <a:endParaRPr lang="tr-TR" sz="1200" b="0" dirty="0" smtClean="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9"/>
                  </a:ext>
                </a:extLst>
              </a:tr>
              <a:tr h="407817">
                <a:tc>
                  <a:txBody>
                    <a:bodyPr/>
                    <a:lstStyle/>
                    <a:p>
                      <a:pPr algn="ctr"/>
                      <a:r>
                        <a:rPr lang="tr-TR" sz="1200" b="1" dirty="0" smtClean="0">
                          <a:solidFill>
                            <a:srgbClr val="260979"/>
                          </a:solidFill>
                          <a:effectLst>
                            <a:outerShdw blurRad="38100" dist="38100" dir="2700000" algn="tl">
                              <a:srgbClr val="000000">
                                <a:alpha val="43137"/>
                              </a:srgbClr>
                            </a:outerShdw>
                          </a:effectLst>
                          <a:latin typeface="Arial Narrow" panose="020B0606020202030204" pitchFamily="34" charset="0"/>
                          <a:ea typeface="Verdana" panose="020B0604030504040204" pitchFamily="34" charset="0"/>
                          <a:cs typeface="Verdana" panose="020B0604030504040204" pitchFamily="34" charset="0"/>
                        </a:rPr>
                        <a:t>2024</a:t>
                      </a:r>
                      <a:endParaRPr lang="tr-TR" sz="1200" b="1" dirty="0">
                        <a:solidFill>
                          <a:srgbClr val="260979"/>
                        </a:solidFill>
                        <a:effectLst>
                          <a:outerShdw blurRad="38100" dist="38100" dir="2700000" algn="tl">
                            <a:srgbClr val="000000">
                              <a:alpha val="43137"/>
                            </a:srgbClr>
                          </a:outerShdw>
                        </a:effectLst>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tr-TR"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gridSpan="5">
                  <a:txBody>
                    <a:bodyPr/>
                    <a:lstStyle/>
                    <a:p>
                      <a:pPr algn="ctr"/>
                      <a:endParaRPr lang="tr-TR" sz="1200" b="0" dirty="0" smtClean="0">
                        <a:latin typeface="Arial Narrow" panose="020B0606020202030204" pitchFamily="34" charset="0"/>
                        <a:ea typeface="Verdana" panose="020B0604030504040204" pitchFamily="34" charset="0"/>
                        <a:cs typeface="Verdana" panose="020B0604030504040204" pitchFamily="34" charset="0"/>
                      </a:endParaRPr>
                    </a:p>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endParaRPr lang="tr-TR" sz="1200" b="0" dirty="0">
                        <a:latin typeface="Arial Narrow" panose="020B060602020203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0"/>
                  </a:ext>
                </a:extLst>
              </a:tr>
            </a:tbl>
          </a:graphicData>
        </a:graphic>
      </p:graphicFrame>
      <p:sp>
        <p:nvSpPr>
          <p:cNvPr id="10" name="Metin kutusu 9"/>
          <p:cNvSpPr txBox="1"/>
          <p:nvPr/>
        </p:nvSpPr>
        <p:spPr>
          <a:xfrm>
            <a:off x="468263" y="450156"/>
            <a:ext cx="576064" cy="400110"/>
          </a:xfrm>
          <a:prstGeom prst="rect">
            <a:avLst/>
          </a:prstGeom>
          <a:noFill/>
        </p:spPr>
        <p:txBody>
          <a:bodyPr wrap="square" rtlCol="0">
            <a:spAutoFit/>
          </a:bodyPr>
          <a:lstStyle/>
          <a:p>
            <a:r>
              <a:rPr lang="tr-TR" b="1" dirty="0" smtClean="0">
                <a:solidFill>
                  <a:schemeClr val="bg1"/>
                </a:solidFill>
              </a:rPr>
              <a:t>9</a:t>
            </a:r>
            <a:endParaRPr lang="tr-TR" b="1"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ü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2094</TotalTime>
  <Words>1687</Words>
  <Application>Microsoft Office PowerPoint</Application>
  <PresentationFormat>Özel</PresentationFormat>
  <Paragraphs>832</Paragraphs>
  <Slides>26</Slides>
  <Notes>22</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26</vt:i4>
      </vt:variant>
    </vt:vector>
  </HeadingPairs>
  <TitlesOfParts>
    <vt:vector size="34" baseType="lpstr">
      <vt:lpstr>Arial</vt:lpstr>
      <vt:lpstr>Arial Black</vt:lpstr>
      <vt:lpstr>Arial Narrow</vt:lpstr>
      <vt:lpstr>Arial Unicode MS</vt:lpstr>
      <vt:lpstr>Calibri</vt:lpstr>
      <vt:lpstr>Times New Roman</vt:lpstr>
      <vt:lpstr>Verdana</vt: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PLANLAMALAR</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mustafa</dc:creator>
  <cp:lastModifiedBy>Windows</cp:lastModifiedBy>
  <cp:revision>1345</cp:revision>
  <dcterms:created xsi:type="dcterms:W3CDTF">2018-03-01T03:05:44Z</dcterms:created>
  <dcterms:modified xsi:type="dcterms:W3CDTF">2025-01-07T10:15:16Z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